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5"/>
  </p:notesMasterIdLst>
  <p:sldIdLst>
    <p:sldId id="893" r:id="rId6"/>
    <p:sldId id="1244" r:id="rId7"/>
    <p:sldId id="1544" r:id="rId8"/>
    <p:sldId id="1546" r:id="rId9"/>
    <p:sldId id="1303" r:id="rId10"/>
    <p:sldId id="1137" r:id="rId11"/>
    <p:sldId id="1265" r:id="rId12"/>
    <p:sldId id="1418" r:id="rId13"/>
    <p:sldId id="1547" r:id="rId14"/>
    <p:sldId id="1549" r:id="rId15"/>
    <p:sldId id="1552" r:id="rId16"/>
    <p:sldId id="1553" r:id="rId17"/>
    <p:sldId id="1548" r:id="rId18"/>
    <p:sldId id="1571" r:id="rId19"/>
    <p:sldId id="1572" r:id="rId20"/>
    <p:sldId id="1573" r:id="rId21"/>
    <p:sldId id="1574" r:id="rId22"/>
    <p:sldId id="1561" r:id="rId23"/>
    <p:sldId id="1575" r:id="rId24"/>
    <p:sldId id="1576" r:id="rId25"/>
    <p:sldId id="1564" r:id="rId26"/>
    <p:sldId id="1566" r:id="rId27"/>
    <p:sldId id="1567" r:id="rId28"/>
    <p:sldId id="1568" r:id="rId29"/>
    <p:sldId id="1569" r:id="rId30"/>
    <p:sldId id="1577" r:id="rId31"/>
    <p:sldId id="1565" r:id="rId32"/>
    <p:sldId id="1545" r:id="rId33"/>
    <p:sldId id="143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62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92960-1CE5-46DF-AA74-40A0F75845C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6B3E5-248B-4B21-9696-877E8917F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03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7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25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3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094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87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7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7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6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3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6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5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6B3E5-248B-4B21-9696-877E8917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0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E03D-83EA-40C3-A7B5-507213037B3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5B94-C270-4C28-8D66-44D6CF3D4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E03D-83EA-40C3-A7B5-507213037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5B94-C270-4C28-8D66-44D6CF3D4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06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愛，</a:t>
            </a:r>
            <a:endParaRPr kumimoji="0" lang="en-US" altLang="zh-CN" sz="7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有 話 說 </a:t>
            </a:r>
            <a:endParaRPr kumimoji="0" lang="en-US" sz="7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約翰福音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23 …</a:t>
            </a:r>
            <a:r>
              <a:rPr lang="zh-TW" altLang="en-US" sz="4000" dirty="0">
                <a:solidFill>
                  <a:prstClr val="white"/>
                </a:solidFill>
              </a:rPr>
              <a:t>愛 我</a:t>
            </a:r>
          </a:p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24 …</a:t>
            </a:r>
            <a:r>
              <a:rPr lang="zh-TW" altLang="en-US" sz="4000" dirty="0">
                <a:solidFill>
                  <a:prstClr val="white"/>
                </a:solidFill>
              </a:rPr>
              <a:t>創 立 世 界 以 前 ， 你 已 經 愛 我 了</a:t>
            </a:r>
          </a:p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26 …</a:t>
            </a:r>
            <a:r>
              <a:rPr lang="zh-TW" altLang="en-US" sz="4000" dirty="0">
                <a:solidFill>
                  <a:prstClr val="white"/>
                </a:solidFill>
              </a:rPr>
              <a:t>你 所 愛 我 的 愛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201650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white"/>
                </a:solidFill>
              </a:rPr>
              <a:t>17 </a:t>
            </a:r>
            <a:r>
              <a:rPr lang="zh-CN" altLang="en-US" sz="4000" dirty="0">
                <a:solidFill>
                  <a:prstClr val="white"/>
                </a:solidFill>
              </a:rPr>
              <a:t>從 天 上 有 聲 音 說 ： 這 是 我 的 </a:t>
            </a:r>
            <a:r>
              <a:rPr lang="zh-CN" altLang="en-US" sz="4000" b="1" dirty="0">
                <a:solidFill>
                  <a:prstClr val="white"/>
                </a:solidFill>
              </a:rPr>
              <a:t>愛 子</a:t>
            </a:r>
            <a:r>
              <a:rPr lang="zh-CN" altLang="en-US" sz="40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， </a:t>
            </a:r>
            <a:r>
              <a:rPr lang="zh-CN" altLang="en-US" sz="4000" dirty="0">
                <a:solidFill>
                  <a:prstClr val="white"/>
                </a:solidFill>
              </a:rPr>
              <a:t>我 所 </a:t>
            </a:r>
            <a:r>
              <a:rPr lang="zh-CN" altLang="en-US" sz="4000" b="1" dirty="0">
                <a:solidFill>
                  <a:prstClr val="white"/>
                </a:solidFill>
              </a:rPr>
              <a:t>喜 悅</a:t>
            </a:r>
            <a:r>
              <a:rPr lang="zh-CN" altLang="en-US" sz="4000" dirty="0">
                <a:solidFill>
                  <a:prstClr val="white"/>
                </a:solidFill>
              </a:rPr>
              <a:t> 的 。”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太</a:t>
            </a:r>
            <a:r>
              <a:rPr lang="en-US" altLang="zh-CN" sz="3200" dirty="0">
                <a:solidFill>
                  <a:prstClr val="white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4913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23 …</a:t>
            </a:r>
            <a:r>
              <a:rPr lang="zh-TW" altLang="en-US" sz="4000" dirty="0">
                <a:solidFill>
                  <a:prstClr val="white"/>
                </a:solidFill>
              </a:rPr>
              <a:t>你 差 了 我 來 ， 也 知 道 你 愛 他 們 如 同 愛 我 一 樣 。</a:t>
            </a:r>
          </a:p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26 …</a:t>
            </a:r>
            <a:r>
              <a:rPr lang="zh-TW" altLang="en-US" sz="4000" dirty="0">
                <a:solidFill>
                  <a:prstClr val="white"/>
                </a:solidFill>
              </a:rPr>
              <a:t>你 所 愛 我 的 愛 在 他 們 裡 面 ， 我 也 在 他 們 裡 面 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290655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</a:rPr>
              <a:t>上帝愛我們，並不是因為我們可愛或我們配得祂的愛，乃是因為上帝祂滿有愛，並且帶著諸般的恩惠來愛</a:t>
            </a:r>
            <a:endParaRPr lang="en-US" sz="4000" dirty="0">
              <a:solidFill>
                <a:prstClr val="white"/>
              </a:solidFill>
            </a:endParaRPr>
          </a:p>
          <a:p>
            <a:r>
              <a:rPr lang="en-US" sz="4000" dirty="0">
                <a:solidFill>
                  <a:prstClr val="white"/>
                </a:solidFill>
              </a:rPr>
              <a:t>&lt; &gt; </a:t>
            </a:r>
            <a:r>
              <a:rPr lang="zh-CN" altLang="en-US" sz="4000" dirty="0">
                <a:solidFill>
                  <a:prstClr val="white"/>
                </a:solidFill>
              </a:rPr>
              <a:t>祂是愛</a:t>
            </a:r>
            <a:r>
              <a:rPr lang="en-US" sz="4000" dirty="0">
                <a:solidFill>
                  <a:prstClr val="white"/>
                </a:solidFill>
              </a:rPr>
              <a:t>! (</a:t>
            </a:r>
            <a:r>
              <a:rPr lang="zh-CN" altLang="en-US" sz="4000" dirty="0">
                <a:solidFill>
                  <a:prstClr val="white"/>
                </a:solidFill>
              </a:rPr>
              <a:t>約一</a:t>
            </a:r>
            <a:r>
              <a:rPr lang="en-US" sz="4000" dirty="0">
                <a:solidFill>
                  <a:prstClr val="white"/>
                </a:solidFill>
              </a:rPr>
              <a:t> 4:16)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97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prstClr val="white"/>
                </a:solidFill>
              </a:rPr>
              <a:t>愛中穩妥</a:t>
            </a:r>
            <a:endParaRPr lang="en-US" sz="40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white"/>
                </a:solidFill>
              </a:rPr>
              <a:t>32 </a:t>
            </a:r>
            <a:r>
              <a:rPr lang="zh-TW" altLang="en-US" sz="4000" dirty="0">
                <a:solidFill>
                  <a:prstClr val="white"/>
                </a:solidFill>
              </a:rPr>
              <a:t>主 耶 和 華 說 ： 我 不 喜 悅 那 死 人 之 死 ， 所 以 你 們 當 回 頭 而 存 活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結</a:t>
            </a:r>
            <a:r>
              <a:rPr lang="en-US" altLang="zh-CN" sz="3200" dirty="0">
                <a:solidFill>
                  <a:prstClr val="white"/>
                </a:solidFill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303914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white"/>
                </a:solidFill>
              </a:rPr>
              <a:t>17 </a:t>
            </a:r>
            <a:r>
              <a:rPr lang="zh-TW" altLang="en-US" sz="4000" dirty="0">
                <a:solidFill>
                  <a:prstClr val="white"/>
                </a:solidFill>
              </a:rPr>
              <a:t>因 為 神 差 他 的 兒 子 降 世 ， 不 是 要 定 世 人 的 罪 ， 乃 是 要 叫 世 人 因 他 得 救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34055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dirty="0">
                <a:solidFill>
                  <a:prstClr val="white"/>
                </a:solidFill>
              </a:rPr>
              <a:t>耶 和 華 是 我 的 牧 者 ， 我 必 不 致 缺 乏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詩</a:t>
            </a:r>
            <a:r>
              <a:rPr lang="en-US" altLang="zh-CN" sz="3200" dirty="0">
                <a:solidFill>
                  <a:prstClr val="white"/>
                </a:solidFill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26197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10 </a:t>
            </a:r>
            <a:r>
              <a:rPr lang="zh-TW" altLang="en-US" sz="4000" dirty="0">
                <a:solidFill>
                  <a:prstClr val="white"/>
                </a:solidFill>
              </a:rPr>
              <a:t>盜 賊 來 ， 無 非 要 偷 竊 ， 殺 害 ， 毀 壞 ； 我 來 了 ， 是 要 叫 羊 得 生 命 ， 並 且 得 的 更 豐 盛 。</a:t>
            </a:r>
            <a:r>
              <a:rPr lang="en-US" altLang="zh-TW" sz="4000" dirty="0">
                <a:solidFill>
                  <a:prstClr val="white"/>
                </a:solidFill>
              </a:rPr>
              <a:t>11 </a:t>
            </a:r>
            <a:r>
              <a:rPr lang="zh-TW" altLang="en-US" sz="4000" dirty="0">
                <a:solidFill>
                  <a:prstClr val="white"/>
                </a:solidFill>
              </a:rPr>
              <a:t>我 是 好 牧 人 ； 好 牧 人 為 羊 捨 命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95054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14 </a:t>
            </a:r>
            <a:r>
              <a:rPr lang="zh-TW" altLang="en-US" sz="4000" dirty="0">
                <a:solidFill>
                  <a:prstClr val="white"/>
                </a:solidFill>
              </a:rPr>
              <a:t>因 他 是 我 們 的 和 睦 ， 將 兩 下 合 而 為 一 ， 拆 毀 了 中 間 隔 斷 的 牆 ；</a:t>
            </a:r>
            <a:r>
              <a:rPr lang="en-US" altLang="zh-TW" sz="4000" dirty="0">
                <a:solidFill>
                  <a:prstClr val="white"/>
                </a:solidFill>
              </a:rPr>
              <a:t>15 </a:t>
            </a:r>
            <a:r>
              <a:rPr lang="zh-TW" altLang="en-US" sz="4000" dirty="0">
                <a:solidFill>
                  <a:prstClr val="white"/>
                </a:solidFill>
              </a:rPr>
              <a:t>而 且 以 自 己 的 身 體 廢 掉 冤 仇 ， 就 是 那 記 在 律 法 上 的 規 條 ， 為 要 將 兩 下 藉 著 自 己 造 成 一 個 新 人 ， 如 此 便 成 就 了 和 睦 。</a:t>
            </a:r>
            <a:r>
              <a:rPr lang="en-US" altLang="zh-TW" sz="4000" dirty="0">
                <a:solidFill>
                  <a:prstClr val="white"/>
                </a:solidFill>
              </a:rPr>
              <a:t>16 </a:t>
            </a:r>
            <a:r>
              <a:rPr lang="zh-TW" altLang="en-US" sz="4000" dirty="0">
                <a:solidFill>
                  <a:prstClr val="white"/>
                </a:solidFill>
              </a:rPr>
              <a:t>既 在 十 字 架 上 滅 了 冤 仇 ， 便 藉 這 十 字 架 使 兩 下 歸 為 一 體 ， 與 神 和 好 了</a:t>
            </a:r>
            <a:r>
              <a:rPr lang="en-US" altLang="zh-TW" sz="4000" dirty="0">
                <a:solidFill>
                  <a:prstClr val="white"/>
                </a:solidFill>
              </a:rPr>
              <a:t>…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弗</a:t>
            </a:r>
            <a:r>
              <a:rPr lang="en-US" altLang="zh-CN" sz="3200" dirty="0">
                <a:solidFill>
                  <a:prstClr val="white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510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3 </a:t>
            </a:r>
            <a:r>
              <a:rPr lang="zh-TW" altLang="en-US" sz="4000" dirty="0">
                <a:solidFill>
                  <a:prstClr val="white"/>
                </a:solidFill>
              </a:rPr>
              <a:t>用 和 平 彼 此 聯 絡 ， 竭 力 保 守 聖 靈 所 賜 合 而 為 一 的 心 。</a:t>
            </a:r>
            <a:r>
              <a:rPr lang="en-US" altLang="zh-TW" sz="4000" dirty="0">
                <a:solidFill>
                  <a:prstClr val="white"/>
                </a:solidFill>
              </a:rPr>
              <a:t>4 </a:t>
            </a:r>
            <a:r>
              <a:rPr lang="zh-TW" altLang="en-US" sz="4000" dirty="0">
                <a:solidFill>
                  <a:prstClr val="white"/>
                </a:solidFill>
              </a:rPr>
              <a:t>身 體 只 有 一 個 ， 聖 靈 只 有 一 個 ， 正 如 你 們 蒙 召 同 有 一 個 指 望 。</a:t>
            </a:r>
            <a:r>
              <a:rPr lang="en-US" altLang="zh-TW" sz="4000" dirty="0">
                <a:solidFill>
                  <a:prstClr val="white"/>
                </a:solidFill>
              </a:rPr>
              <a:t>5 </a:t>
            </a:r>
            <a:r>
              <a:rPr lang="zh-TW" altLang="en-US" sz="4000" dirty="0">
                <a:solidFill>
                  <a:prstClr val="white"/>
                </a:solidFill>
              </a:rPr>
              <a:t>一 主 ， 一 信 ， 一 洗 ，</a:t>
            </a:r>
            <a:r>
              <a:rPr lang="en-US" altLang="zh-TW" sz="4000" dirty="0">
                <a:solidFill>
                  <a:prstClr val="white"/>
                </a:solidFill>
              </a:rPr>
              <a:t>6 </a:t>
            </a:r>
            <a:r>
              <a:rPr lang="zh-TW" altLang="en-US" sz="4000" dirty="0">
                <a:solidFill>
                  <a:prstClr val="white"/>
                </a:solidFill>
              </a:rPr>
              <a:t>一 神 ， 就 是 眾 人 的 父 ， 超 乎 眾 人 之 上 ， 貫 乎 眾 人 之 中 ， 也 住 在 眾 人 之 內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弗</a:t>
            </a:r>
            <a:r>
              <a:rPr lang="en-US" altLang="zh-CN" sz="3200" dirty="0">
                <a:solidFill>
                  <a:prstClr val="white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0122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prstClr val="white"/>
                </a:solidFill>
              </a:rPr>
              <a:t>愛，有話說</a:t>
            </a:r>
            <a:endParaRPr lang="en-US" altLang="zh-CN" sz="7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9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26 </a:t>
            </a:r>
            <a:r>
              <a:rPr lang="zh-TW" altLang="en-US" sz="4000" dirty="0">
                <a:solidFill>
                  <a:prstClr val="white"/>
                </a:solidFill>
              </a:rPr>
              <a:t>所 以 ， 你 們 因 信 基 督 耶 穌 都 是 神 的 兒 子 。</a:t>
            </a:r>
            <a:r>
              <a:rPr lang="en-US" altLang="zh-TW" sz="4000" dirty="0">
                <a:solidFill>
                  <a:prstClr val="white"/>
                </a:solidFill>
              </a:rPr>
              <a:t>27 </a:t>
            </a:r>
            <a:r>
              <a:rPr lang="zh-TW" altLang="en-US" sz="4000" dirty="0">
                <a:solidFill>
                  <a:prstClr val="white"/>
                </a:solidFill>
              </a:rPr>
              <a:t>你 們 受 洗 歸 入 基 督 的 都 是 披 戴 基 督 了 。</a:t>
            </a:r>
            <a:r>
              <a:rPr lang="en-US" altLang="zh-TW" sz="4000" dirty="0">
                <a:solidFill>
                  <a:prstClr val="white"/>
                </a:solidFill>
              </a:rPr>
              <a:t>28 </a:t>
            </a:r>
            <a:r>
              <a:rPr lang="zh-TW" altLang="en-US" sz="4000" dirty="0">
                <a:solidFill>
                  <a:prstClr val="white"/>
                </a:solidFill>
              </a:rPr>
              <a:t>並 不 分 猶 太 人 、 希 利 尼 人 ， 自 主 的 、 為 奴 的 ， 或 男 或 女 ， 因 為 你 們 在 基 督 耶 穌 裡 都 成 為 一 了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加</a:t>
            </a:r>
            <a:r>
              <a:rPr lang="en-US" altLang="zh-CN" sz="3200" dirty="0">
                <a:solidFill>
                  <a:prstClr val="white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7043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prstClr val="white"/>
                </a:solidFill>
              </a:rPr>
              <a:t>愛上帝</a:t>
            </a:r>
            <a:endParaRPr lang="en-US" altLang="zh-CN" sz="7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9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white"/>
                </a:solidFill>
              </a:rPr>
              <a:t>13 </a:t>
            </a:r>
            <a:r>
              <a:rPr lang="zh-TW" altLang="en-US" sz="4000" dirty="0">
                <a:solidFill>
                  <a:prstClr val="white"/>
                </a:solidFill>
              </a:rPr>
              <a:t>現 在 我 往 你 那 裡 去 ， 我 還 在 世 上 說 這 話 ， 是 叫 他 們 心 裡 充 滿 我 的 喜 樂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251017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24 </a:t>
            </a:r>
            <a:r>
              <a:rPr lang="zh-TW" altLang="en-US" sz="4000" dirty="0">
                <a:solidFill>
                  <a:prstClr val="white"/>
                </a:solidFill>
              </a:rPr>
              <a:t>父 阿 ， 我 在 那 裡 ， 願 你 所 賜 給 我 的 人 也 同 我 在 那 裡 ， 叫 他 們 看 見 你 所 賜 給 我 的 榮 耀 ； 因 為 創 立 世 界 以 前 ， 你 已 經 愛 我 了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140498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000" i="1" dirty="0">
                <a:solidFill>
                  <a:prstClr val="white"/>
                </a:solidFill>
              </a:rPr>
              <a:t>Day by day, dear Lord </a:t>
            </a:r>
            <a:r>
              <a:rPr lang="zh-CN" altLang="en-US" sz="4000" i="1" dirty="0">
                <a:solidFill>
                  <a:prstClr val="white"/>
                </a:solidFill>
              </a:rPr>
              <a:t>每一日，我主</a:t>
            </a:r>
          </a:p>
          <a:p>
            <a:pPr lvl="0"/>
            <a:r>
              <a:rPr lang="en-US" altLang="zh-CN" sz="3000" i="1" dirty="0">
                <a:solidFill>
                  <a:prstClr val="white"/>
                </a:solidFill>
              </a:rPr>
              <a:t>of you three things I pray </a:t>
            </a:r>
            <a:r>
              <a:rPr lang="zh-CN" altLang="en-US" sz="4000" i="1" dirty="0">
                <a:solidFill>
                  <a:prstClr val="white"/>
                </a:solidFill>
              </a:rPr>
              <a:t>我懇求三件事</a:t>
            </a:r>
            <a:r>
              <a:rPr lang="en-US" altLang="zh-CN" sz="4000" i="1" dirty="0">
                <a:solidFill>
                  <a:prstClr val="white"/>
                </a:solidFill>
              </a:rPr>
              <a:t>:</a:t>
            </a:r>
          </a:p>
          <a:p>
            <a:pPr lvl="0"/>
            <a:r>
              <a:rPr lang="en-US" altLang="zh-CN" sz="3000" i="1" dirty="0">
                <a:solidFill>
                  <a:prstClr val="white"/>
                </a:solidFill>
              </a:rPr>
              <a:t>To see you more clearly</a:t>
            </a:r>
            <a:r>
              <a:rPr lang="zh-CN" altLang="en-US" sz="4000" i="1" dirty="0">
                <a:solidFill>
                  <a:prstClr val="white"/>
                </a:solidFill>
              </a:rPr>
              <a:t>更深刻认识你，</a:t>
            </a:r>
          </a:p>
          <a:p>
            <a:pPr lvl="0"/>
            <a:r>
              <a:rPr lang="en-US" altLang="zh-CN" sz="3000" i="1" dirty="0">
                <a:solidFill>
                  <a:prstClr val="white"/>
                </a:solidFill>
              </a:rPr>
              <a:t>To love you more dearly</a:t>
            </a:r>
            <a:r>
              <a:rPr lang="zh-CN" altLang="en-US" sz="4000" i="1" dirty="0">
                <a:solidFill>
                  <a:prstClr val="white"/>
                </a:solidFill>
              </a:rPr>
              <a:t>更深切敬爱你</a:t>
            </a:r>
          </a:p>
          <a:p>
            <a:pPr lvl="0"/>
            <a:r>
              <a:rPr lang="en-US" altLang="zh-CN" sz="3000" i="1" dirty="0">
                <a:solidFill>
                  <a:prstClr val="white"/>
                </a:solidFill>
              </a:rPr>
              <a:t>To follow you more nearly</a:t>
            </a:r>
            <a:r>
              <a:rPr lang="zh-CN" altLang="en-US" sz="4000" i="1" dirty="0">
                <a:solidFill>
                  <a:prstClr val="white"/>
                </a:solidFill>
              </a:rPr>
              <a:t>更紧紧地跟随你</a:t>
            </a:r>
          </a:p>
          <a:p>
            <a:pPr lvl="0"/>
            <a:r>
              <a:rPr lang="en-US" altLang="zh-CN" sz="3000" i="1" dirty="0">
                <a:solidFill>
                  <a:prstClr val="white"/>
                </a:solidFill>
              </a:rPr>
              <a:t>Day by day</a:t>
            </a:r>
            <a:r>
              <a:rPr lang="zh-CN" altLang="en-US" sz="4000" i="1" dirty="0">
                <a:solidFill>
                  <a:prstClr val="white"/>
                </a:solidFill>
              </a:rPr>
              <a:t>每一日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詩歌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5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8 </a:t>
            </a:r>
            <a:r>
              <a:rPr lang="zh-TW" altLang="en-US" sz="4000" dirty="0">
                <a:solidFill>
                  <a:prstClr val="white"/>
                </a:solidFill>
              </a:rPr>
              <a:t>因 為 你 所 賜 給 我 的 道 ， 我 已 經 賜 給 他 們 ， 他 們 也 領 受 了 ， 又 確 實 知 道 ， 我 是 從 你 出 來 的 ， 並 且 信 你 差 了 我 來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309843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8 </a:t>
            </a:r>
            <a:r>
              <a:rPr lang="zh-TW" altLang="en-US" sz="4000" dirty="0">
                <a:solidFill>
                  <a:prstClr val="white"/>
                </a:solidFill>
              </a:rPr>
              <a:t>因 為 你 所 賜 給 我 的 道 ， 我 已 經 賜 給 他 們 ， 他 們 也 領 受 了 ， 又 確 實 知 道 ， 我 是 從 你 出 來 的 ， 並 且 信 你 差 了 我 來 。</a:t>
            </a:r>
            <a:endParaRPr lang="en-US" altLang="zh-TW" sz="4000" dirty="0">
              <a:solidFill>
                <a:prstClr val="white"/>
              </a:solidFill>
            </a:endParaRPr>
          </a:p>
          <a:p>
            <a:pPr lvl="0"/>
            <a:endParaRPr lang="en-US" sz="4000" dirty="0">
              <a:solidFill>
                <a:prstClr val="white"/>
              </a:solidFill>
            </a:endParaRPr>
          </a:p>
          <a:p>
            <a:pPr lvl="0"/>
            <a:r>
              <a:rPr lang="en-US" altLang="zh-TW" sz="4000" dirty="0">
                <a:solidFill>
                  <a:prstClr val="white"/>
                </a:solidFill>
              </a:rPr>
              <a:t>17 </a:t>
            </a:r>
            <a:r>
              <a:rPr lang="zh-TW" altLang="en-US" sz="4000" dirty="0">
                <a:solidFill>
                  <a:prstClr val="white"/>
                </a:solidFill>
              </a:rPr>
              <a:t>求 你 用 真 理 使 他 們 成 聖 ； 你 的 道 就 是 真 理 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3711790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</a:rPr>
              <a:t>我們必須作主的話語的子民，以致我們能更深刻地、緊緊地、深切地認識話語的主。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7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prstClr val="white"/>
                </a:solidFill>
              </a:rPr>
              <a:t>愛上帝</a:t>
            </a:r>
            <a:endParaRPr lang="en-US" sz="40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93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E6A6417-5717-49E6-B71C-3A556E7B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0" y="0"/>
            <a:ext cx="6909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1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000" dirty="0">
                <a:solidFill>
                  <a:prstClr val="white"/>
                </a:solidFill>
              </a:rPr>
              <a:t>不論是悔改或讚美，思想：</a:t>
            </a:r>
            <a:endParaRPr lang="en-US" sz="4000" dirty="0">
              <a:solidFill>
                <a:prstClr val="white"/>
              </a:solidFill>
            </a:endParaRPr>
          </a:p>
          <a:p>
            <a:pPr lvl="0"/>
            <a:r>
              <a:rPr lang="en-US" altLang="zh-CN" sz="4000" dirty="0">
                <a:solidFill>
                  <a:prstClr val="white"/>
                </a:solidFill>
              </a:rPr>
              <a:t>- </a:t>
            </a:r>
            <a:r>
              <a:rPr lang="zh-CN" altLang="en-US" sz="4000" dirty="0">
                <a:solidFill>
                  <a:prstClr val="white"/>
                </a:solidFill>
              </a:rPr>
              <a:t>我們為何禱告？</a:t>
            </a:r>
            <a:endParaRPr lang="en-US" altLang="zh-CN" sz="4000" dirty="0">
              <a:solidFill>
                <a:prstClr val="white"/>
              </a:solidFill>
            </a:endParaRPr>
          </a:p>
          <a:p>
            <a:pPr lvl="0"/>
            <a:r>
              <a:rPr lang="en-US" altLang="zh-CN" sz="4000" dirty="0">
                <a:solidFill>
                  <a:prstClr val="white"/>
                </a:solidFill>
              </a:rPr>
              <a:t>- </a:t>
            </a:r>
            <a:r>
              <a:rPr lang="zh-CN" altLang="en-US" sz="4000" dirty="0">
                <a:solidFill>
                  <a:prstClr val="white"/>
                </a:solidFill>
              </a:rPr>
              <a:t>我們又為何不禱告？</a:t>
            </a:r>
            <a:endParaRPr lang="en-US" sz="4000" dirty="0">
              <a:solidFill>
                <a:prstClr val="white"/>
              </a:solidFill>
            </a:endParaRPr>
          </a:p>
          <a:p>
            <a:pPr lvl="0"/>
            <a:r>
              <a:rPr lang="zh-CN" altLang="en-US" sz="4000" dirty="0">
                <a:solidFill>
                  <a:prstClr val="white"/>
                </a:solidFill>
              </a:rPr>
              <a:t>求神更新我們的靈魂，以致我們的禱告是對耶穌那含愛的敬拜，因他愛我們，為我們捨身。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7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希拉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24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able, hydrant&#10;&#10;Description automatically generated">
            <a:extLst>
              <a:ext uri="{FF2B5EF4-FFF2-40B4-BE49-F238E27FC236}">
                <a16:creationId xmlns:a16="http://schemas.microsoft.com/office/drawing/2014/main" id="{7D2412A8-3B4F-404D-ACAF-22F89A12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9" r="1" b="17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1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03DEECA6-C457-4B25-82E5-669E4826C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2" y="0"/>
            <a:ext cx="59300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0FDCC-D926-4184-BF19-0AE60C811334}"/>
              </a:ext>
            </a:extLst>
          </p:cNvPr>
          <p:cNvSpPr txBox="1"/>
          <p:nvPr/>
        </p:nvSpPr>
        <p:spPr>
          <a:xfrm>
            <a:off x="7418832" y="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www.newyorker.com/humor</a:t>
            </a:r>
          </a:p>
        </p:txBody>
      </p:sp>
    </p:spTree>
    <p:extLst>
      <p:ext uri="{BB962C8B-B14F-4D97-AF65-F5344CB8AC3E}">
        <p14:creationId xmlns:p14="http://schemas.microsoft.com/office/powerpoint/2010/main" val="310467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</a:rPr>
              <a:t>在他門徒中間，</a:t>
            </a:r>
            <a:endParaRPr lang="en-US" altLang="zh-CN" sz="4000" dirty="0">
              <a:solidFill>
                <a:prstClr val="white"/>
              </a:solidFill>
            </a:endParaRPr>
          </a:p>
          <a:p>
            <a:r>
              <a:rPr lang="zh-CN" altLang="en-US" sz="4000" dirty="0">
                <a:solidFill>
                  <a:prstClr val="white"/>
                </a:solidFill>
              </a:rPr>
              <a:t>眼朝天，</a:t>
            </a:r>
            <a:endParaRPr lang="en-US" altLang="zh-CN" sz="4000" dirty="0">
              <a:solidFill>
                <a:prstClr val="white"/>
              </a:solidFill>
            </a:endParaRPr>
          </a:p>
          <a:p>
            <a:r>
              <a:rPr lang="zh-CN" altLang="en-US" sz="4000" dirty="0">
                <a:solidFill>
                  <a:prstClr val="white"/>
                </a:solidFill>
              </a:rPr>
              <a:t>耶穌繼續放聲禱告，</a:t>
            </a:r>
            <a:endParaRPr lang="en-US" altLang="zh-CN" sz="4000" dirty="0">
              <a:solidFill>
                <a:prstClr val="white"/>
              </a:solidFill>
            </a:endParaRPr>
          </a:p>
          <a:p>
            <a:r>
              <a:rPr lang="zh-CN" altLang="en-US" sz="4000" dirty="0">
                <a:solidFill>
                  <a:prstClr val="white"/>
                </a:solidFill>
              </a:rPr>
              <a:t>因為不論處境如何，</a:t>
            </a:r>
            <a:endParaRPr lang="en-US" sz="4000" dirty="0">
              <a:solidFill>
                <a:prstClr val="white"/>
              </a:solidFill>
            </a:endParaRPr>
          </a:p>
          <a:p>
            <a:r>
              <a:rPr lang="zh-CN" altLang="en-US" sz="4000" dirty="0">
                <a:solidFill>
                  <a:prstClr val="white"/>
                </a:solidFill>
              </a:rPr>
              <a:t>哪裡有愛，何時有愛，</a:t>
            </a:r>
            <a:endParaRPr lang="en-US" altLang="zh-CN" sz="4000" dirty="0">
              <a:solidFill>
                <a:prstClr val="white"/>
              </a:solidFill>
            </a:endParaRPr>
          </a:p>
          <a:p>
            <a:r>
              <a:rPr lang="zh-CN" altLang="en-US" sz="4000" dirty="0">
                <a:solidFill>
                  <a:prstClr val="white"/>
                </a:solidFill>
              </a:rPr>
              <a:t>愛就有話說。</a:t>
            </a:r>
            <a:endParaRPr lang="en-US" altLang="zh-CN" sz="4000" dirty="0">
              <a:solidFill>
                <a:prstClr val="white"/>
              </a:solidFill>
            </a:endParaRPr>
          </a:p>
          <a:p>
            <a:r>
              <a:rPr lang="zh-CN" altLang="en-US" sz="4000" dirty="0">
                <a:solidFill>
                  <a:prstClr val="white"/>
                </a:solidFill>
              </a:rPr>
              <a:t>所以耶穌繼續向他的天父禱告。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7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prstClr val="white"/>
                </a:solidFill>
              </a:rPr>
              <a:t>愛，有話說</a:t>
            </a:r>
            <a:endParaRPr lang="en-US" sz="40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9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050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prstClr val="white"/>
                </a:solidFill>
              </a:rPr>
              <a:t>約</a:t>
            </a:r>
            <a:r>
              <a:rPr lang="en-US" altLang="zh-CN" sz="7000" b="1" dirty="0">
                <a:solidFill>
                  <a:prstClr val="white"/>
                </a:solidFill>
              </a:rPr>
              <a:t> 17:1-26</a:t>
            </a:r>
          </a:p>
        </p:txBody>
      </p:sp>
    </p:spTree>
    <p:extLst>
      <p:ext uri="{BB962C8B-B14F-4D97-AF65-F5344CB8AC3E}">
        <p14:creationId xmlns:p14="http://schemas.microsoft.com/office/powerpoint/2010/main" val="347439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white"/>
                </a:solidFill>
              </a:rPr>
              <a:t>我們禱告，因為我們愛我們的良人。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7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prstClr val="white"/>
                </a:solidFill>
              </a:rPr>
              <a:t>約</a:t>
            </a:r>
            <a:r>
              <a:rPr lang="en-US" altLang="zh-CN" sz="4000" u="sng" dirty="0">
                <a:solidFill>
                  <a:prstClr val="white"/>
                </a:solidFill>
              </a:rPr>
              <a:t>17</a:t>
            </a:r>
            <a:r>
              <a:rPr lang="zh-CN" altLang="en-US" sz="4000" u="sng" dirty="0">
                <a:solidFill>
                  <a:prstClr val="white"/>
                </a:solidFill>
              </a:rPr>
              <a:t>中，以神為中心的答案</a:t>
            </a:r>
            <a:endParaRPr lang="en-US" sz="40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300" dirty="0">
                <a:solidFill>
                  <a:prstClr val="white"/>
                </a:solidFill>
              </a:rPr>
              <a:t>24 </a:t>
            </a:r>
            <a:r>
              <a:rPr lang="zh-TW" altLang="en-US" sz="3300" dirty="0">
                <a:solidFill>
                  <a:prstClr val="white"/>
                </a:solidFill>
              </a:rPr>
              <a:t>父 阿 ， 我 在 那 裡 ， 願 你 所 賜 給 我 的 人 也 同 我 在 那 裡 ， 叫 他 們 看 見 你 所 賜 給 我 的 榮 耀 ； 因 為 創 立 世 界 以 前 ， 你 已 經 愛 我 了 。</a:t>
            </a:r>
            <a:r>
              <a:rPr lang="en-US" altLang="zh-TW" sz="3300" dirty="0">
                <a:solidFill>
                  <a:prstClr val="white"/>
                </a:solidFill>
              </a:rPr>
              <a:t>25 </a:t>
            </a:r>
            <a:r>
              <a:rPr lang="zh-TW" altLang="en-US" sz="3300" dirty="0">
                <a:solidFill>
                  <a:prstClr val="white"/>
                </a:solidFill>
              </a:rPr>
              <a:t>公 義 的 父 阿 ， 世 人 未 曾 認 識 你 ， 我 卻 認 識 你 ； 這 些 人 也 知 道 你 差 了 我 來 。</a:t>
            </a:r>
            <a:r>
              <a:rPr lang="en-US" altLang="zh-TW" sz="3300" dirty="0">
                <a:solidFill>
                  <a:prstClr val="white"/>
                </a:solidFill>
              </a:rPr>
              <a:t>26 </a:t>
            </a:r>
            <a:r>
              <a:rPr lang="zh-TW" altLang="en-US" sz="3300" dirty="0">
                <a:solidFill>
                  <a:prstClr val="white"/>
                </a:solidFill>
              </a:rPr>
              <a:t>我 已 將 你 的 名 指 示 他 們 ， 還 要 指 示 他 們 ， 使 你 所 愛 我 的 愛 在 他 們 裡 面 ， 我 也 在 他 們 裡 面 。</a:t>
            </a:r>
            <a:endParaRPr lang="en-US" sz="33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0CED-46E2-4BA2-A7E3-CF473CCB8694}"/>
              </a:ext>
            </a:extLst>
          </p:cNvPr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</a:rPr>
              <a:t>約</a:t>
            </a:r>
            <a:r>
              <a:rPr lang="en-US" altLang="zh-CN" sz="3200" dirty="0">
                <a:solidFill>
                  <a:prstClr val="white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73563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prstClr val="white"/>
                </a:solidFill>
              </a:rPr>
              <a:t>愛中穩妥</a:t>
            </a:r>
            <a:endParaRPr lang="en-US" altLang="zh-CN" sz="7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1249</Words>
  <Application>Microsoft Office PowerPoint</Application>
  <PresentationFormat>On-screen Show (4:3)</PresentationFormat>
  <Paragraphs>87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Oo, Samuel</dc:creator>
  <cp:lastModifiedBy>Oo, Samuel</cp:lastModifiedBy>
  <cp:revision>13</cp:revision>
  <dcterms:created xsi:type="dcterms:W3CDTF">2020-08-16T08:47:36Z</dcterms:created>
  <dcterms:modified xsi:type="dcterms:W3CDTF">2020-08-22T22:13:34Z</dcterms:modified>
</cp:coreProperties>
</file>