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33"/>
  </p:notesMasterIdLst>
  <p:sldIdLst>
    <p:sldId id="256" r:id="rId6"/>
    <p:sldId id="258" r:id="rId7"/>
    <p:sldId id="257" r:id="rId8"/>
    <p:sldId id="259" r:id="rId9"/>
    <p:sldId id="260" r:id="rId10"/>
    <p:sldId id="265" r:id="rId11"/>
    <p:sldId id="266" r:id="rId12"/>
    <p:sldId id="267" r:id="rId13"/>
    <p:sldId id="276" r:id="rId14"/>
    <p:sldId id="282" r:id="rId15"/>
    <p:sldId id="269" r:id="rId16"/>
    <p:sldId id="270" r:id="rId17"/>
    <p:sldId id="261" r:id="rId18"/>
    <p:sldId id="271" r:id="rId19"/>
    <p:sldId id="268" r:id="rId20"/>
    <p:sldId id="262" r:id="rId21"/>
    <p:sldId id="272" r:id="rId22"/>
    <p:sldId id="274" r:id="rId23"/>
    <p:sldId id="275" r:id="rId24"/>
    <p:sldId id="277" r:id="rId25"/>
    <p:sldId id="263" r:id="rId26"/>
    <p:sldId id="279" r:id="rId27"/>
    <p:sldId id="264" r:id="rId28"/>
    <p:sldId id="280" r:id="rId29"/>
    <p:sldId id="283" r:id="rId30"/>
    <p:sldId id="278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E0925D23-D814-4D96-BD5E-A160A332C9CC}"/>
    <pc:docChg chg="undo custSel addSld delSld modSld">
      <pc:chgData name="Leaf Huang" userId="2b19acc49884122e" providerId="LiveId" clId="{E0925D23-D814-4D96-BD5E-A160A332C9CC}" dt="2017-12-17T00:20:03.466" v="430" actId="113"/>
      <pc:docMkLst>
        <pc:docMk/>
      </pc:docMkLst>
      <pc:sldChg chg="modSp">
        <pc:chgData name="Leaf Huang" userId="2b19acc49884122e" providerId="LiveId" clId="{E0925D23-D814-4D96-BD5E-A160A332C9CC}" dt="2017-12-16T20:57:27.841" v="210"/>
        <pc:sldMkLst>
          <pc:docMk/>
          <pc:sldMk cId="3227945383" sldId="259"/>
        </pc:sldMkLst>
        <pc:spChg chg="mod">
          <ac:chgData name="Leaf Huang" userId="2b19acc49884122e" providerId="LiveId" clId="{E0925D23-D814-4D96-BD5E-A160A332C9CC}" dt="2017-12-16T20:57:27.841" v="210"/>
          <ac:spMkLst>
            <pc:docMk/>
            <pc:sldMk cId="3227945383" sldId="259"/>
            <ac:spMk id="3" creationId="{77BA2A15-63F2-4091-AF7A-9DBBA882702C}"/>
          </ac:spMkLst>
        </pc:spChg>
      </pc:sldChg>
      <pc:sldChg chg="modSp">
        <pc:chgData name="Leaf Huang" userId="2b19acc49884122e" providerId="LiveId" clId="{E0925D23-D814-4D96-BD5E-A160A332C9CC}" dt="2017-12-16T21:06:06.614" v="218"/>
        <pc:sldMkLst>
          <pc:docMk/>
          <pc:sldMk cId="3668628165" sldId="260"/>
        </pc:sldMkLst>
        <pc:spChg chg="mod">
          <ac:chgData name="Leaf Huang" userId="2b19acc49884122e" providerId="LiveId" clId="{E0925D23-D814-4D96-BD5E-A160A332C9CC}" dt="2017-12-16T21:06:06.614" v="218"/>
          <ac:spMkLst>
            <pc:docMk/>
            <pc:sldMk cId="3668628165" sldId="260"/>
            <ac:spMk id="3" creationId="{1FCEBC72-1A36-406E-B674-36FAFEE6C2BA}"/>
          </ac:spMkLst>
        </pc:spChg>
      </pc:sldChg>
      <pc:sldChg chg="modSp modAnim">
        <pc:chgData name="Leaf Huang" userId="2b19acc49884122e" providerId="LiveId" clId="{E0925D23-D814-4D96-BD5E-A160A332C9CC}" dt="2017-12-11T05:14:14.718" v="113" actId="1076"/>
        <pc:sldMkLst>
          <pc:docMk/>
          <pc:sldMk cId="1309981901" sldId="263"/>
        </pc:sldMkLst>
        <pc:spChg chg="mod">
          <ac:chgData name="Leaf Huang" userId="2b19acc49884122e" providerId="LiveId" clId="{E0925D23-D814-4D96-BD5E-A160A332C9CC}" dt="2017-12-11T05:14:14.718" v="113" actId="1076"/>
          <ac:spMkLst>
            <pc:docMk/>
            <pc:sldMk cId="1309981901" sldId="263"/>
            <ac:spMk id="3" creationId="{A1AB557A-7079-4F39-82E4-A7DF0A722F83}"/>
          </ac:spMkLst>
        </pc:spChg>
      </pc:sldChg>
      <pc:sldChg chg="modSp modAnim">
        <pc:chgData name="Leaf Huang" userId="2b19acc49884122e" providerId="LiveId" clId="{E0925D23-D814-4D96-BD5E-A160A332C9CC}" dt="2017-12-17T00:06:15.107" v="312" actId="20577"/>
        <pc:sldMkLst>
          <pc:docMk/>
          <pc:sldMk cId="4143010180" sldId="264"/>
        </pc:sldMkLst>
        <pc:spChg chg="mod">
          <ac:chgData name="Leaf Huang" userId="2b19acc49884122e" providerId="LiveId" clId="{E0925D23-D814-4D96-BD5E-A160A332C9CC}" dt="2017-12-17T00:06:15.107" v="312" actId="20577"/>
          <ac:spMkLst>
            <pc:docMk/>
            <pc:sldMk cId="4143010180" sldId="264"/>
            <ac:spMk id="3" creationId="{A4C9C67A-AEFA-4AB3-A906-FD0BAE9602A1}"/>
          </ac:spMkLst>
        </pc:spChg>
      </pc:sldChg>
      <pc:sldChg chg="modSp">
        <pc:chgData name="Leaf Huang" userId="2b19acc49884122e" providerId="LiveId" clId="{E0925D23-D814-4D96-BD5E-A160A332C9CC}" dt="2017-12-16T20:58:36.522" v="211" actId="20577"/>
        <pc:sldMkLst>
          <pc:docMk/>
          <pc:sldMk cId="3140893517" sldId="265"/>
        </pc:sldMkLst>
        <pc:spChg chg="mod">
          <ac:chgData name="Leaf Huang" userId="2b19acc49884122e" providerId="LiveId" clId="{E0925D23-D814-4D96-BD5E-A160A332C9CC}" dt="2017-12-16T20:58:36.522" v="211" actId="20577"/>
          <ac:spMkLst>
            <pc:docMk/>
            <pc:sldMk cId="3140893517" sldId="265"/>
            <ac:spMk id="3" creationId="{3CBA0625-54DE-4105-B2A3-F2A19B0B4B4A}"/>
          </ac:spMkLst>
        </pc:spChg>
      </pc:sldChg>
      <pc:sldChg chg="modSp">
        <pc:chgData name="Leaf Huang" userId="2b19acc49884122e" providerId="LiveId" clId="{E0925D23-D814-4D96-BD5E-A160A332C9CC}" dt="2017-12-16T20:59:18.845" v="212" actId="20577"/>
        <pc:sldMkLst>
          <pc:docMk/>
          <pc:sldMk cId="2999081760" sldId="266"/>
        </pc:sldMkLst>
        <pc:spChg chg="mod">
          <ac:chgData name="Leaf Huang" userId="2b19acc49884122e" providerId="LiveId" clId="{E0925D23-D814-4D96-BD5E-A160A332C9CC}" dt="2017-12-16T20:59:18.845" v="212" actId="20577"/>
          <ac:spMkLst>
            <pc:docMk/>
            <pc:sldMk cId="2999081760" sldId="266"/>
            <ac:spMk id="3" creationId="{DDC48EF7-7872-4313-B9B9-674EE31B983F}"/>
          </ac:spMkLst>
        </pc:spChg>
      </pc:sldChg>
      <pc:sldChg chg="modSp">
        <pc:chgData name="Leaf Huang" userId="2b19acc49884122e" providerId="LiveId" clId="{E0925D23-D814-4D96-BD5E-A160A332C9CC}" dt="2017-12-16T21:15:32.460" v="279" actId="20577"/>
        <pc:sldMkLst>
          <pc:docMk/>
          <pc:sldMk cId="1293480841" sldId="268"/>
        </pc:sldMkLst>
        <pc:spChg chg="mod">
          <ac:chgData name="Leaf Huang" userId="2b19acc49884122e" providerId="LiveId" clId="{E0925D23-D814-4D96-BD5E-A160A332C9CC}" dt="2017-12-16T21:15:32.460" v="279" actId="20577"/>
          <ac:spMkLst>
            <pc:docMk/>
            <pc:sldMk cId="1293480841" sldId="268"/>
            <ac:spMk id="584707" creationId="{1238D55D-0138-4B0C-8A89-825FDC1DA044}"/>
          </ac:spMkLst>
        </pc:spChg>
      </pc:sldChg>
      <pc:sldChg chg="modSp">
        <pc:chgData name="Leaf Huang" userId="2b19acc49884122e" providerId="LiveId" clId="{E0925D23-D814-4D96-BD5E-A160A332C9CC}" dt="2017-12-11T05:45:43.447" v="199" actId="255"/>
        <pc:sldMkLst>
          <pc:docMk/>
          <pc:sldMk cId="3371550573" sldId="278"/>
        </pc:sldMkLst>
        <pc:spChg chg="mod">
          <ac:chgData name="Leaf Huang" userId="2b19acc49884122e" providerId="LiveId" clId="{E0925D23-D814-4D96-BD5E-A160A332C9CC}" dt="2017-12-11T05:45:43.447" v="199" actId="255"/>
          <ac:spMkLst>
            <pc:docMk/>
            <pc:sldMk cId="3371550573" sldId="278"/>
            <ac:spMk id="39938" creationId="{15F9053B-ADD0-4F45-85C4-113B0CD7AC45}"/>
          </ac:spMkLst>
        </pc:spChg>
      </pc:sldChg>
      <pc:sldChg chg="modSp add modAnim">
        <pc:chgData name="Leaf Huang" userId="2b19acc49884122e" providerId="LiveId" clId="{E0925D23-D814-4D96-BD5E-A160A332C9CC}" dt="2017-12-16T22:54:03.889" v="311"/>
        <pc:sldMkLst>
          <pc:docMk/>
          <pc:sldMk cId="558667009" sldId="279"/>
        </pc:sldMkLst>
        <pc:spChg chg="mod">
          <ac:chgData name="Leaf Huang" userId="2b19acc49884122e" providerId="LiveId" clId="{E0925D23-D814-4D96-BD5E-A160A332C9CC}" dt="2017-12-11T05:15:04.593" v="140" actId="1076"/>
          <ac:spMkLst>
            <pc:docMk/>
            <pc:sldMk cId="558667009" sldId="279"/>
            <ac:spMk id="2" creationId="{2540974C-6AA7-4DFB-8BC2-579020646E80}"/>
          </ac:spMkLst>
        </pc:spChg>
        <pc:spChg chg="mod">
          <ac:chgData name="Leaf Huang" userId="2b19acc49884122e" providerId="LiveId" clId="{E0925D23-D814-4D96-BD5E-A160A332C9CC}" dt="2017-12-16T22:54:03.889" v="311"/>
          <ac:spMkLst>
            <pc:docMk/>
            <pc:sldMk cId="558667009" sldId="279"/>
            <ac:spMk id="3" creationId="{26288EEA-54F5-4D0A-87D1-288E74152701}"/>
          </ac:spMkLst>
        </pc:spChg>
      </pc:sldChg>
      <pc:sldChg chg="modSp">
        <pc:chgData name="Leaf Huang" userId="2b19acc49884122e" providerId="LiveId" clId="{E0925D23-D814-4D96-BD5E-A160A332C9CC}" dt="2017-12-11T05:26:09.545" v="197" actId="20577"/>
        <pc:sldMkLst>
          <pc:docMk/>
          <pc:sldMk cId="2792917518" sldId="280"/>
        </pc:sldMkLst>
        <pc:spChg chg="mod">
          <ac:chgData name="Leaf Huang" userId="2b19acc49884122e" providerId="LiveId" clId="{E0925D23-D814-4D96-BD5E-A160A332C9CC}" dt="2017-12-11T05:26:09.545" v="197" actId="20577"/>
          <ac:spMkLst>
            <pc:docMk/>
            <pc:sldMk cId="2792917518" sldId="280"/>
            <ac:spMk id="2" creationId="{00000000-0000-0000-0000-000000000000}"/>
          </ac:spMkLst>
        </pc:spChg>
        <pc:spChg chg="mod">
          <ac:chgData name="Leaf Huang" userId="2b19acc49884122e" providerId="LiveId" clId="{E0925D23-D814-4D96-BD5E-A160A332C9CC}" dt="2017-12-11T05:25:47.905" v="196" actId="113"/>
          <ac:spMkLst>
            <pc:docMk/>
            <pc:sldMk cId="2792917518" sldId="280"/>
            <ac:spMk id="3" creationId="{00000000-0000-0000-0000-000000000000}"/>
          </ac:spMkLst>
        </pc:spChg>
      </pc:sldChg>
      <pc:sldChg chg="modSp">
        <pc:chgData name="Leaf Huang" userId="2b19acc49884122e" providerId="LiveId" clId="{E0925D23-D814-4D96-BD5E-A160A332C9CC}" dt="2017-12-11T05:46:04.564" v="201" actId="1076"/>
        <pc:sldMkLst>
          <pc:docMk/>
          <pc:sldMk cId="2760216752" sldId="281"/>
        </pc:sldMkLst>
        <pc:spChg chg="mod">
          <ac:chgData name="Leaf Huang" userId="2b19acc49884122e" providerId="LiveId" clId="{E0925D23-D814-4D96-BD5E-A160A332C9CC}" dt="2017-12-11T05:45:53.552" v="200" actId="255"/>
          <ac:spMkLst>
            <pc:docMk/>
            <pc:sldMk cId="2760216752" sldId="281"/>
            <ac:spMk id="19458" creationId="{8EDC8264-017A-4436-B0B8-24ACECA19468}"/>
          </ac:spMkLst>
        </pc:spChg>
        <pc:spChg chg="mod">
          <ac:chgData name="Leaf Huang" userId="2b19acc49884122e" providerId="LiveId" clId="{E0925D23-D814-4D96-BD5E-A160A332C9CC}" dt="2017-12-11T05:46:04.564" v="201" actId="1076"/>
          <ac:spMkLst>
            <pc:docMk/>
            <pc:sldMk cId="2760216752" sldId="281"/>
            <ac:spMk id="19459" creationId="{219AC70D-DF7C-435B-8ACD-33B59C025E8F}"/>
          </ac:spMkLst>
        </pc:spChg>
      </pc:sldChg>
      <pc:sldChg chg="delSp modSp add del modAnim">
        <pc:chgData name="Leaf Huang" userId="2b19acc49884122e" providerId="LiveId" clId="{E0925D23-D814-4D96-BD5E-A160A332C9CC}" dt="2017-12-16T21:13:49.632" v="278"/>
        <pc:sldMkLst>
          <pc:docMk/>
          <pc:sldMk cId="1188034641" sldId="282"/>
        </pc:sldMkLst>
        <pc:spChg chg="del">
          <ac:chgData name="Leaf Huang" userId="2b19acc49884122e" providerId="LiveId" clId="{E0925D23-D814-4D96-BD5E-A160A332C9CC}" dt="2017-12-16T21:04:52.090" v="215" actId="478"/>
          <ac:spMkLst>
            <pc:docMk/>
            <pc:sldMk cId="1188034641" sldId="282"/>
            <ac:spMk id="2" creationId="{10414639-C1CB-4225-B5AC-0859E705FCBB}"/>
          </ac:spMkLst>
        </pc:spChg>
        <pc:spChg chg="mod">
          <ac:chgData name="Leaf Huang" userId="2b19acc49884122e" providerId="LiveId" clId="{E0925D23-D814-4D96-BD5E-A160A332C9CC}" dt="2017-12-16T21:13:32.097" v="276"/>
          <ac:spMkLst>
            <pc:docMk/>
            <pc:sldMk cId="1188034641" sldId="282"/>
            <ac:spMk id="3" creationId="{C43CAE3F-5496-4FF7-990D-00BDA91564FF}"/>
          </ac:spMkLst>
        </pc:spChg>
      </pc:sldChg>
      <pc:sldChg chg="addSp modSp add">
        <pc:chgData name="Leaf Huang" userId="2b19acc49884122e" providerId="LiveId" clId="{E0925D23-D814-4D96-BD5E-A160A332C9CC}" dt="2017-12-17T00:20:03.466" v="430" actId="113"/>
        <pc:sldMkLst>
          <pc:docMk/>
          <pc:sldMk cId="1823383430" sldId="283"/>
        </pc:sldMkLst>
        <pc:spChg chg="add mod">
          <ac:chgData name="Leaf Huang" userId="2b19acc49884122e" providerId="LiveId" clId="{E0925D23-D814-4D96-BD5E-A160A332C9CC}" dt="2017-12-17T00:20:03.466" v="430" actId="113"/>
          <ac:spMkLst>
            <pc:docMk/>
            <pc:sldMk cId="1823383430" sldId="283"/>
            <ac:spMk id="2" creationId="{873CB14E-BECF-4277-9916-30079CD2BD54}"/>
          </ac:spMkLst>
        </pc:spChg>
        <pc:picChg chg="add mod">
          <ac:chgData name="Leaf Huang" userId="2b19acc49884122e" providerId="LiveId" clId="{E0925D23-D814-4D96-BD5E-A160A332C9CC}" dt="2017-12-17T00:17:41.240" v="384" actId="1076"/>
          <ac:picMkLst>
            <pc:docMk/>
            <pc:sldMk cId="1823383430" sldId="283"/>
            <ac:picMk id="1026" creationId="{258F3EAA-F75B-42CA-8CE4-793A2FFD06C1}"/>
          </ac:picMkLst>
        </pc:picChg>
      </pc:sldChg>
    </pc:docChg>
  </pc:docChgLst>
  <pc:docChgLst>
    <pc:chgData name="Leaf Huang" userId="2b19acc49884122e" providerId="LiveId" clId="{269B6B4E-5679-4491-916B-04A9ECC15B9C}"/>
    <pc:docChg chg="custSel addSld delSld modSld sldOrd">
      <pc:chgData name="Leaf Huang" userId="2b19acc49884122e" providerId="LiveId" clId="{269B6B4E-5679-4491-916B-04A9ECC15B9C}" dt="2017-11-27T16:41:37.924" v="1981"/>
      <pc:docMkLst>
        <pc:docMk/>
      </pc:docMkLst>
      <pc:sldChg chg="ord">
        <pc:chgData name="Leaf Huang" userId="2b19acc49884122e" providerId="LiveId" clId="{269B6B4E-5679-4491-916B-04A9ECC15B9C}" dt="2017-11-25T15:21:49.863" v="68"/>
        <pc:sldMkLst>
          <pc:docMk/>
          <pc:sldMk cId="818892035" sldId="258"/>
        </pc:sldMkLst>
      </pc:sldChg>
      <pc:sldChg chg="modSp add">
        <pc:chgData name="Leaf Huang" userId="2b19acc49884122e" providerId="LiveId" clId="{269B6B4E-5679-4491-916B-04A9ECC15B9C}" dt="2017-11-25T15:21:20.283" v="67"/>
        <pc:sldMkLst>
          <pc:docMk/>
          <pc:sldMk cId="3227945383" sldId="259"/>
        </pc:sldMkLst>
        <pc:spChg chg="mod">
          <ac:chgData name="Leaf Huang" userId="2b19acc49884122e" providerId="LiveId" clId="{269B6B4E-5679-4491-916B-04A9ECC15B9C}" dt="2017-11-25T15:17:18.450" v="22" actId="1076"/>
          <ac:spMkLst>
            <pc:docMk/>
            <pc:sldMk cId="3227945383" sldId="259"/>
            <ac:spMk id="2" creationId="{A9036018-56B3-48A8-BB1F-B04FE48FB416}"/>
          </ac:spMkLst>
        </pc:spChg>
        <pc:spChg chg="mod">
          <ac:chgData name="Leaf Huang" userId="2b19acc49884122e" providerId="LiveId" clId="{269B6B4E-5679-4491-916B-04A9ECC15B9C}" dt="2017-11-25T15:21:20.283" v="67"/>
          <ac:spMkLst>
            <pc:docMk/>
            <pc:sldMk cId="3227945383" sldId="259"/>
            <ac:spMk id="3" creationId="{77BA2A15-63F2-4091-AF7A-9DBBA882702C}"/>
          </ac:spMkLst>
        </pc:spChg>
      </pc:sldChg>
      <pc:sldChg chg="modSp add modAnim">
        <pc:chgData name="Leaf Huang" userId="2b19acc49884122e" providerId="LiveId" clId="{269B6B4E-5679-4491-916B-04A9ECC15B9C}" dt="2017-11-26T02:50:05.933" v="442"/>
        <pc:sldMkLst>
          <pc:docMk/>
          <pc:sldMk cId="3668628165" sldId="260"/>
        </pc:sldMkLst>
        <pc:spChg chg="mod">
          <ac:chgData name="Leaf Huang" userId="2b19acc49884122e" providerId="LiveId" clId="{269B6B4E-5679-4491-916B-04A9ECC15B9C}" dt="2017-11-25T15:22:40.367" v="73" actId="1076"/>
          <ac:spMkLst>
            <pc:docMk/>
            <pc:sldMk cId="3668628165" sldId="260"/>
            <ac:spMk id="2" creationId="{DBDDB3AA-8632-487C-B169-6C6C2413854F}"/>
          </ac:spMkLst>
        </pc:spChg>
        <pc:spChg chg="mod">
          <ac:chgData name="Leaf Huang" userId="2b19acc49884122e" providerId="LiveId" clId="{269B6B4E-5679-4491-916B-04A9ECC15B9C}" dt="2017-11-26T02:30:57.596" v="248" actId="20577"/>
          <ac:spMkLst>
            <pc:docMk/>
            <pc:sldMk cId="3668628165" sldId="260"/>
            <ac:spMk id="3" creationId="{1FCEBC72-1A36-406E-B674-36FAFEE6C2BA}"/>
          </ac:spMkLst>
        </pc:spChg>
      </pc:sldChg>
      <pc:sldChg chg="modSp add modAnim">
        <pc:chgData name="Leaf Huang" userId="2b19acc49884122e" providerId="LiveId" clId="{269B6B4E-5679-4491-916B-04A9ECC15B9C}" dt="2017-11-27T15:53:51.453" v="1466"/>
        <pc:sldMkLst>
          <pc:docMk/>
          <pc:sldMk cId="1965156774" sldId="261"/>
        </pc:sldMkLst>
        <pc:spChg chg="mod">
          <ac:chgData name="Leaf Huang" userId="2b19acc49884122e" providerId="LiveId" clId="{269B6B4E-5679-4491-916B-04A9ECC15B9C}" dt="2017-11-25T15:44:27.861" v="89" actId="1076"/>
          <ac:spMkLst>
            <pc:docMk/>
            <pc:sldMk cId="1965156774" sldId="261"/>
            <ac:spMk id="2" creationId="{9B623931-3F29-408D-B807-A9C5BBD1237F}"/>
          </ac:spMkLst>
        </pc:spChg>
        <pc:spChg chg="mod">
          <ac:chgData name="Leaf Huang" userId="2b19acc49884122e" providerId="LiveId" clId="{269B6B4E-5679-4491-916B-04A9ECC15B9C}" dt="2017-11-26T03:00:46.252" v="556"/>
          <ac:spMkLst>
            <pc:docMk/>
            <pc:sldMk cId="1965156774" sldId="261"/>
            <ac:spMk id="3" creationId="{7830CAC0-D991-445F-87F8-10B8D7C2C9D5}"/>
          </ac:spMkLst>
        </pc:spChg>
      </pc:sldChg>
      <pc:sldChg chg="modSp add modAnim">
        <pc:chgData name="Leaf Huang" userId="2b19acc49884122e" providerId="LiveId" clId="{269B6B4E-5679-4491-916B-04A9ECC15B9C}" dt="2017-11-27T15:55:03.537" v="1467"/>
        <pc:sldMkLst>
          <pc:docMk/>
          <pc:sldMk cId="2388065560" sldId="262"/>
        </pc:sldMkLst>
        <pc:spChg chg="mod">
          <ac:chgData name="Leaf Huang" userId="2b19acc49884122e" providerId="LiveId" clId="{269B6B4E-5679-4491-916B-04A9ECC15B9C}" dt="2017-11-25T15:46:20.492" v="120" actId="1076"/>
          <ac:spMkLst>
            <pc:docMk/>
            <pc:sldMk cId="2388065560" sldId="262"/>
            <ac:spMk id="2" creationId="{65C2FE04-B215-4C24-BC2C-6ED1EB590955}"/>
          </ac:spMkLst>
        </pc:spChg>
        <pc:spChg chg="mod">
          <ac:chgData name="Leaf Huang" userId="2b19acc49884122e" providerId="LiveId" clId="{269B6B4E-5679-4491-916B-04A9ECC15B9C}" dt="2017-11-27T15:21:58.751" v="793"/>
          <ac:spMkLst>
            <pc:docMk/>
            <pc:sldMk cId="2388065560" sldId="262"/>
            <ac:spMk id="3" creationId="{F50DE4D7-FFE4-4853-A28D-50A34C6B6983}"/>
          </ac:spMkLst>
        </pc:spChg>
      </pc:sldChg>
      <pc:sldChg chg="modSp add modAnim">
        <pc:chgData name="Leaf Huang" userId="2b19acc49884122e" providerId="LiveId" clId="{269B6B4E-5679-4491-916B-04A9ECC15B9C}" dt="2017-11-27T16:37:33.914" v="1818"/>
        <pc:sldMkLst>
          <pc:docMk/>
          <pc:sldMk cId="1309981901" sldId="263"/>
        </pc:sldMkLst>
        <pc:spChg chg="mod">
          <ac:chgData name="Leaf Huang" userId="2b19acc49884122e" providerId="LiveId" clId="{269B6B4E-5679-4491-916B-04A9ECC15B9C}" dt="2017-11-25T15:47:42.158" v="149" actId="1076"/>
          <ac:spMkLst>
            <pc:docMk/>
            <pc:sldMk cId="1309981901" sldId="263"/>
            <ac:spMk id="2" creationId="{5E039CB9-E833-4FC9-B82E-2E78C0B87B5E}"/>
          </ac:spMkLst>
        </pc:spChg>
        <pc:spChg chg="mod">
          <ac:chgData name="Leaf Huang" userId="2b19acc49884122e" providerId="LiveId" clId="{269B6B4E-5679-4491-916B-04A9ECC15B9C}" dt="2017-11-27T12:30:00.131" v="741"/>
          <ac:spMkLst>
            <pc:docMk/>
            <pc:sldMk cId="1309981901" sldId="263"/>
            <ac:spMk id="3" creationId="{A1AB557A-7079-4F39-82E4-A7DF0A722F83}"/>
          </ac:spMkLst>
        </pc:spChg>
      </pc:sldChg>
      <pc:sldChg chg="modSp add modAnim">
        <pc:chgData name="Leaf Huang" userId="2b19acc49884122e" providerId="LiveId" clId="{269B6B4E-5679-4491-916B-04A9ECC15B9C}" dt="2017-11-27T16:37:42.252" v="1819"/>
        <pc:sldMkLst>
          <pc:docMk/>
          <pc:sldMk cId="4143010180" sldId="264"/>
        </pc:sldMkLst>
        <pc:spChg chg="mod">
          <ac:chgData name="Leaf Huang" userId="2b19acc49884122e" providerId="LiveId" clId="{269B6B4E-5679-4491-916B-04A9ECC15B9C}" dt="2017-11-25T15:48:45.203" v="178" actId="1076"/>
          <ac:spMkLst>
            <pc:docMk/>
            <pc:sldMk cId="4143010180" sldId="264"/>
            <ac:spMk id="2" creationId="{F69CB8A2-49F4-42D2-947D-DBEE17E116DB}"/>
          </ac:spMkLst>
        </pc:spChg>
        <pc:spChg chg="mod">
          <ac:chgData name="Leaf Huang" userId="2b19acc49884122e" providerId="LiveId" clId="{269B6B4E-5679-4491-916B-04A9ECC15B9C}" dt="2017-11-27T16:32:38.705" v="1807" actId="20577"/>
          <ac:spMkLst>
            <pc:docMk/>
            <pc:sldMk cId="4143010180" sldId="264"/>
            <ac:spMk id="3" creationId="{A4C9C67A-AEFA-4AB3-A906-FD0BAE9602A1}"/>
          </ac:spMkLst>
        </pc:spChg>
      </pc:sldChg>
      <pc:sldChg chg="delSp modSp add modAnim">
        <pc:chgData name="Leaf Huang" userId="2b19acc49884122e" providerId="LiveId" clId="{269B6B4E-5679-4491-916B-04A9ECC15B9C}" dt="2017-11-26T02:50:23.755" v="443"/>
        <pc:sldMkLst>
          <pc:docMk/>
          <pc:sldMk cId="3140893517" sldId="265"/>
        </pc:sldMkLst>
        <pc:spChg chg="del">
          <ac:chgData name="Leaf Huang" userId="2b19acc49884122e" providerId="LiveId" clId="{269B6B4E-5679-4491-916B-04A9ECC15B9C}" dt="2017-11-26T02:31:33.928" v="256" actId="478"/>
          <ac:spMkLst>
            <pc:docMk/>
            <pc:sldMk cId="3140893517" sldId="265"/>
            <ac:spMk id="2" creationId="{DF84294F-DF37-443E-8F05-A2CD5FFA8CC7}"/>
          </ac:spMkLst>
        </pc:spChg>
        <pc:spChg chg="mod">
          <ac:chgData name="Leaf Huang" userId="2b19acc49884122e" providerId="LiveId" clId="{269B6B4E-5679-4491-916B-04A9ECC15B9C}" dt="2017-11-26T02:36:47.495" v="316"/>
          <ac:spMkLst>
            <pc:docMk/>
            <pc:sldMk cId="3140893517" sldId="265"/>
            <ac:spMk id="3" creationId="{3CBA0625-54DE-4105-B2A3-F2A19B0B4B4A}"/>
          </ac:spMkLst>
        </pc:spChg>
      </pc:sldChg>
      <pc:sldChg chg="delSp modSp add modAnim">
        <pc:chgData name="Leaf Huang" userId="2b19acc49884122e" providerId="LiveId" clId="{269B6B4E-5679-4491-916B-04A9ECC15B9C}" dt="2017-11-26T02:50:33.656" v="444"/>
        <pc:sldMkLst>
          <pc:docMk/>
          <pc:sldMk cId="2999081760" sldId="266"/>
        </pc:sldMkLst>
        <pc:spChg chg="del">
          <ac:chgData name="Leaf Huang" userId="2b19acc49884122e" providerId="LiveId" clId="{269B6B4E-5679-4491-916B-04A9ECC15B9C}" dt="2017-11-26T02:37:24.395" v="341" actId="478"/>
          <ac:spMkLst>
            <pc:docMk/>
            <pc:sldMk cId="2999081760" sldId="266"/>
            <ac:spMk id="2" creationId="{84D4F501-5DF1-4B7C-8820-ADF92046B63C}"/>
          </ac:spMkLst>
        </pc:spChg>
        <pc:spChg chg="mod">
          <ac:chgData name="Leaf Huang" userId="2b19acc49884122e" providerId="LiveId" clId="{269B6B4E-5679-4491-916B-04A9ECC15B9C}" dt="2017-11-26T02:38:05.529" v="371"/>
          <ac:spMkLst>
            <pc:docMk/>
            <pc:sldMk cId="2999081760" sldId="266"/>
            <ac:spMk id="3" creationId="{DDC48EF7-7872-4313-B9B9-674EE31B983F}"/>
          </ac:spMkLst>
        </pc:spChg>
      </pc:sldChg>
      <pc:sldChg chg="modSp add modAnim">
        <pc:chgData name="Leaf Huang" userId="2b19acc49884122e" providerId="LiveId" clId="{269B6B4E-5679-4491-916B-04A9ECC15B9C}" dt="2017-11-27T16:00:43.721" v="1476"/>
        <pc:sldMkLst>
          <pc:docMk/>
          <pc:sldMk cId="1061919717" sldId="267"/>
        </pc:sldMkLst>
        <pc:spChg chg="mod">
          <ac:chgData name="Leaf Huang" userId="2b19acc49884122e" providerId="LiveId" clId="{269B6B4E-5679-4491-916B-04A9ECC15B9C}" dt="2017-11-26T02:39:52.614" v="394" actId="14100"/>
          <ac:spMkLst>
            <pc:docMk/>
            <pc:sldMk cId="1061919717" sldId="267"/>
            <ac:spMk id="2" creationId="{9AC42B56-A341-4578-A003-BCF9524AB2D3}"/>
          </ac:spMkLst>
        </pc:spChg>
        <pc:spChg chg="mod">
          <ac:chgData name="Leaf Huang" userId="2b19acc49884122e" providerId="LiveId" clId="{269B6B4E-5679-4491-916B-04A9ECC15B9C}" dt="2017-11-27T16:00:43.721" v="1476"/>
          <ac:spMkLst>
            <pc:docMk/>
            <pc:sldMk cId="1061919717" sldId="267"/>
            <ac:spMk id="3" creationId="{A2236EA7-7FF7-4A09-B2D4-0D454386C575}"/>
          </ac:spMkLst>
        </pc:spChg>
      </pc:sldChg>
      <pc:sldChg chg="modSp">
        <pc:chgData name="Leaf Huang" userId="2b19acc49884122e" providerId="LiveId" clId="{269B6B4E-5679-4491-916B-04A9ECC15B9C}" dt="2017-11-26T03:12:47.054" v="562" actId="20577"/>
        <pc:sldMkLst>
          <pc:docMk/>
          <pc:sldMk cId="1293480841" sldId="268"/>
        </pc:sldMkLst>
        <pc:spChg chg="mod">
          <ac:chgData name="Leaf Huang" userId="2b19acc49884122e" providerId="LiveId" clId="{269B6B4E-5679-4491-916B-04A9ECC15B9C}" dt="2017-11-26T03:12:47.054" v="562" actId="20577"/>
          <ac:spMkLst>
            <pc:docMk/>
            <pc:sldMk cId="1293480841" sldId="268"/>
            <ac:spMk id="584706" creationId="{5950858C-9E92-400A-A853-0B9AF674847D}"/>
          </ac:spMkLst>
        </pc:spChg>
      </pc:sldChg>
      <pc:sldChg chg="modSp add modAnim">
        <pc:chgData name="Leaf Huang" userId="2b19acc49884122e" providerId="LiveId" clId="{269B6B4E-5679-4491-916B-04A9ECC15B9C}" dt="2017-11-27T15:53:04.886" v="1453"/>
        <pc:sldMkLst>
          <pc:docMk/>
          <pc:sldMk cId="3752740689" sldId="269"/>
        </pc:sldMkLst>
        <pc:spChg chg="mod">
          <ac:chgData name="Leaf Huang" userId="2b19acc49884122e" providerId="LiveId" clId="{269B6B4E-5679-4491-916B-04A9ECC15B9C}" dt="2017-11-27T15:53:04.886" v="1453"/>
          <ac:spMkLst>
            <pc:docMk/>
            <pc:sldMk cId="3752740689" sldId="269"/>
            <ac:spMk id="2" creationId="{027384FC-9B05-442D-B71D-4EF518EDC8E1}"/>
          </ac:spMkLst>
        </pc:spChg>
        <pc:spChg chg="mod">
          <ac:chgData name="Leaf Huang" userId="2b19acc49884122e" providerId="LiveId" clId="{269B6B4E-5679-4491-916B-04A9ECC15B9C}" dt="2017-11-27T15:36:50.852" v="1034" actId="20577"/>
          <ac:spMkLst>
            <pc:docMk/>
            <pc:sldMk cId="3752740689" sldId="269"/>
            <ac:spMk id="3" creationId="{EF82E5AE-B6DA-4478-833E-78A1C1F5BAC8}"/>
          </ac:spMkLst>
        </pc:spChg>
      </pc:sldChg>
      <pc:sldChg chg="delSp modSp add modAnim">
        <pc:chgData name="Leaf Huang" userId="2b19acc49884122e" providerId="LiveId" clId="{269B6B4E-5679-4491-916B-04A9ECC15B9C}" dt="2017-11-27T15:53:26.633" v="1465"/>
        <pc:sldMkLst>
          <pc:docMk/>
          <pc:sldMk cId="2044230238" sldId="270"/>
        </pc:sldMkLst>
        <pc:spChg chg="del">
          <ac:chgData name="Leaf Huang" userId="2b19acc49884122e" providerId="LiveId" clId="{269B6B4E-5679-4491-916B-04A9ECC15B9C}" dt="2017-11-27T15:37:17.785" v="1035" actId="478"/>
          <ac:spMkLst>
            <pc:docMk/>
            <pc:sldMk cId="2044230238" sldId="270"/>
            <ac:spMk id="2" creationId="{3FC1C4E7-4683-4317-B663-D7165FB9FF58}"/>
          </ac:spMkLst>
        </pc:spChg>
        <pc:spChg chg="mod">
          <ac:chgData name="Leaf Huang" userId="2b19acc49884122e" providerId="LiveId" clId="{269B6B4E-5679-4491-916B-04A9ECC15B9C}" dt="2017-11-27T15:53:26.633" v="1465"/>
          <ac:spMkLst>
            <pc:docMk/>
            <pc:sldMk cId="2044230238" sldId="270"/>
            <ac:spMk id="3" creationId="{997322D7-E156-430A-84C1-CCFE1059949A}"/>
          </ac:spMkLst>
        </pc:spChg>
      </pc:sldChg>
      <pc:sldChg chg="modSp add">
        <pc:chgData name="Leaf Huang" userId="2b19acc49884122e" providerId="LiveId" clId="{269B6B4E-5679-4491-916B-04A9ECC15B9C}" dt="2017-11-27T15:42:45.987" v="1127" actId="20577"/>
        <pc:sldMkLst>
          <pc:docMk/>
          <pc:sldMk cId="1910456651" sldId="271"/>
        </pc:sldMkLst>
        <pc:spChg chg="mod">
          <ac:chgData name="Leaf Huang" userId="2b19acc49884122e" providerId="LiveId" clId="{269B6B4E-5679-4491-916B-04A9ECC15B9C}" dt="2017-11-27T15:39:22.952" v="1092" actId="1076"/>
          <ac:spMkLst>
            <pc:docMk/>
            <pc:sldMk cId="1910456651" sldId="271"/>
            <ac:spMk id="2" creationId="{BF21F711-D141-436A-93AB-5E491D77F383}"/>
          </ac:spMkLst>
        </pc:spChg>
        <pc:spChg chg="mod">
          <ac:chgData name="Leaf Huang" userId="2b19acc49884122e" providerId="LiveId" clId="{269B6B4E-5679-4491-916B-04A9ECC15B9C}" dt="2017-11-27T15:42:45.987" v="1127" actId="20577"/>
          <ac:spMkLst>
            <pc:docMk/>
            <pc:sldMk cId="1910456651" sldId="271"/>
            <ac:spMk id="3" creationId="{A4A5EE13-640F-4E94-AFA5-D5DDF14B63FC}"/>
          </ac:spMkLst>
        </pc:spChg>
      </pc:sldChg>
      <pc:sldChg chg="modSp add modAnim">
        <pc:chgData name="Leaf Huang" userId="2b19acc49884122e" providerId="LiveId" clId="{269B6B4E-5679-4491-916B-04A9ECC15B9C}" dt="2017-11-27T15:55:10.202" v="1468"/>
        <pc:sldMkLst>
          <pc:docMk/>
          <pc:sldMk cId="1422797182" sldId="272"/>
        </pc:sldMkLst>
        <pc:spChg chg="mod">
          <ac:chgData name="Leaf Huang" userId="2b19acc49884122e" providerId="LiveId" clId="{269B6B4E-5679-4491-916B-04A9ECC15B9C}" dt="2017-11-27T15:45:36.405" v="1159" actId="1076"/>
          <ac:spMkLst>
            <pc:docMk/>
            <pc:sldMk cId="1422797182" sldId="272"/>
            <ac:spMk id="2" creationId="{B790D42E-A1A5-4A3C-811C-538567EA6147}"/>
          </ac:spMkLst>
        </pc:spChg>
        <pc:spChg chg="mod">
          <ac:chgData name="Leaf Huang" userId="2b19acc49884122e" providerId="LiveId" clId="{269B6B4E-5679-4491-916B-04A9ECC15B9C}" dt="2017-11-27T15:52:27.639" v="1447"/>
          <ac:spMkLst>
            <pc:docMk/>
            <pc:sldMk cId="1422797182" sldId="272"/>
            <ac:spMk id="3" creationId="{BAE31C8A-9DD7-41BC-B82C-AA2EE8A38AB2}"/>
          </ac:spMkLst>
        </pc:spChg>
      </pc:sldChg>
      <pc:sldChg chg="modSp add del">
        <pc:chgData name="Leaf Huang" userId="2b19acc49884122e" providerId="LiveId" clId="{269B6B4E-5679-4491-916B-04A9ECC15B9C}" dt="2017-11-27T16:20:52.120" v="1517" actId="2696"/>
        <pc:sldMkLst>
          <pc:docMk/>
          <pc:sldMk cId="2983489211" sldId="273"/>
        </pc:sldMkLst>
        <pc:spChg chg="mod">
          <ac:chgData name="Leaf Huang" userId="2b19acc49884122e" providerId="LiveId" clId="{269B6B4E-5679-4491-916B-04A9ECC15B9C}" dt="2017-11-27T15:51:55.468" v="1425" actId="1076"/>
          <ac:spMkLst>
            <pc:docMk/>
            <pc:sldMk cId="2983489211" sldId="273"/>
            <ac:spMk id="2" creationId="{5677D25D-2D98-4162-907E-25058AB4F5F6}"/>
          </ac:spMkLst>
        </pc:spChg>
        <pc:spChg chg="mod">
          <ac:chgData name="Leaf Huang" userId="2b19acc49884122e" providerId="LiveId" clId="{269B6B4E-5679-4491-916B-04A9ECC15B9C}" dt="2017-11-27T15:52:00.737" v="1426" actId="14100"/>
          <ac:spMkLst>
            <pc:docMk/>
            <pc:sldMk cId="2983489211" sldId="273"/>
            <ac:spMk id="3" creationId="{30C22A81-2D97-4BDB-A717-35741FA94A92}"/>
          </ac:spMkLst>
        </pc:spChg>
      </pc:sldChg>
      <pc:sldChg chg="modSp modAnim">
        <pc:chgData name="Leaf Huang" userId="2b19acc49884122e" providerId="LiveId" clId="{269B6B4E-5679-4491-916B-04A9ECC15B9C}" dt="2017-11-27T16:25:55.504" v="1590"/>
        <pc:sldMkLst>
          <pc:docMk/>
          <pc:sldMk cId="2514199051" sldId="274"/>
        </pc:sldMkLst>
        <pc:spChg chg="mod">
          <ac:chgData name="Leaf Huang" userId="2b19acc49884122e" providerId="LiveId" clId="{269B6B4E-5679-4491-916B-04A9ECC15B9C}" dt="2017-11-27T15:58:11.634" v="1470" actId="122"/>
          <ac:spMkLst>
            <pc:docMk/>
            <pc:sldMk cId="2514199051" sldId="274"/>
            <ac:spMk id="4098" creationId="{5515FC8C-9E48-40A1-A4DB-F550265F3643}"/>
          </ac:spMkLst>
        </pc:spChg>
        <pc:spChg chg="mod">
          <ac:chgData name="Leaf Huang" userId="2b19acc49884122e" providerId="LiveId" clId="{269B6B4E-5679-4491-916B-04A9ECC15B9C}" dt="2017-11-27T16:25:55.504" v="1590"/>
          <ac:spMkLst>
            <pc:docMk/>
            <pc:sldMk cId="2514199051" sldId="274"/>
            <ac:spMk id="48131" creationId="{3CC8A583-C7D6-412F-8033-D1242597E76E}"/>
          </ac:spMkLst>
        </pc:spChg>
      </pc:sldChg>
      <pc:sldChg chg="delSp modSp add modAnim">
        <pc:chgData name="Leaf Huang" userId="2b19acc49884122e" providerId="LiveId" clId="{269B6B4E-5679-4491-916B-04A9ECC15B9C}" dt="2017-11-27T16:29:59.224" v="1768"/>
        <pc:sldMkLst>
          <pc:docMk/>
          <pc:sldMk cId="4167759592" sldId="275"/>
        </pc:sldMkLst>
        <pc:spChg chg="del">
          <ac:chgData name="Leaf Huang" userId="2b19acc49884122e" providerId="LiveId" clId="{269B6B4E-5679-4491-916B-04A9ECC15B9C}" dt="2017-11-27T15:59:25.752" v="1474" actId="478"/>
          <ac:spMkLst>
            <pc:docMk/>
            <pc:sldMk cId="4167759592" sldId="275"/>
            <ac:spMk id="2" creationId="{7775B82C-D6A0-4E53-BEF6-1493247C0C46}"/>
          </ac:spMkLst>
        </pc:spChg>
        <pc:spChg chg="mod">
          <ac:chgData name="Leaf Huang" userId="2b19acc49884122e" providerId="LiveId" clId="{269B6B4E-5679-4491-916B-04A9ECC15B9C}" dt="2017-11-27T16:29:59.224" v="1768"/>
          <ac:spMkLst>
            <pc:docMk/>
            <pc:sldMk cId="4167759592" sldId="275"/>
            <ac:spMk id="3" creationId="{957CD257-9245-4363-A977-0DE363EF3862}"/>
          </ac:spMkLst>
        </pc:spChg>
      </pc:sldChg>
      <pc:sldChg chg="delSp modSp add modAnim">
        <pc:chgData name="Leaf Huang" userId="2b19acc49884122e" providerId="LiveId" clId="{269B6B4E-5679-4491-916B-04A9ECC15B9C}" dt="2017-11-27T16:05:45.177" v="1514"/>
        <pc:sldMkLst>
          <pc:docMk/>
          <pc:sldMk cId="2510042747" sldId="276"/>
        </pc:sldMkLst>
        <pc:spChg chg="del mod">
          <ac:chgData name="Leaf Huang" userId="2b19acc49884122e" providerId="LiveId" clId="{269B6B4E-5679-4491-916B-04A9ECC15B9C}" dt="2017-11-27T16:01:53.904" v="1483" actId="478"/>
          <ac:spMkLst>
            <pc:docMk/>
            <pc:sldMk cId="2510042747" sldId="276"/>
            <ac:spMk id="2" creationId="{66E73FFB-790B-41C7-A783-2F59EEE1BD92}"/>
          </ac:spMkLst>
        </pc:spChg>
        <pc:spChg chg="mod">
          <ac:chgData name="Leaf Huang" userId="2b19acc49884122e" providerId="LiveId" clId="{269B6B4E-5679-4491-916B-04A9ECC15B9C}" dt="2017-11-27T16:02:57.075" v="1513" actId="20577"/>
          <ac:spMkLst>
            <pc:docMk/>
            <pc:sldMk cId="2510042747" sldId="276"/>
            <ac:spMk id="3" creationId="{885E1631-BFCD-4E8D-8EC2-0161D35E9796}"/>
          </ac:spMkLst>
        </pc:spChg>
      </pc:sldChg>
      <pc:sldChg chg="modSp add">
        <pc:chgData name="Leaf Huang" userId="2b19acc49884122e" providerId="LiveId" clId="{269B6B4E-5679-4491-916B-04A9ECC15B9C}" dt="2017-11-27T16:41:37.924" v="1981"/>
        <pc:sldMkLst>
          <pc:docMk/>
          <pc:sldMk cId="1947541030" sldId="277"/>
        </pc:sldMkLst>
        <pc:spChg chg="mod">
          <ac:chgData name="Leaf Huang" userId="2b19acc49884122e" providerId="LiveId" clId="{269B6B4E-5679-4491-916B-04A9ECC15B9C}" dt="2017-11-27T16:31:23.593" v="1801" actId="1076"/>
          <ac:spMkLst>
            <pc:docMk/>
            <pc:sldMk cId="1947541030" sldId="277"/>
            <ac:spMk id="2" creationId="{8F91C4AF-D217-4A84-A76A-3769394E0D3B}"/>
          </ac:spMkLst>
        </pc:spChg>
        <pc:spChg chg="mod">
          <ac:chgData name="Leaf Huang" userId="2b19acc49884122e" providerId="LiveId" clId="{269B6B4E-5679-4491-916B-04A9ECC15B9C}" dt="2017-11-27T16:41:37.924" v="1981"/>
          <ac:spMkLst>
            <pc:docMk/>
            <pc:sldMk cId="1947541030" sldId="277"/>
            <ac:spMk id="3" creationId="{3481FDCB-D371-4EED-9577-55085584A37A}"/>
          </ac:spMkLst>
        </pc:spChg>
      </pc:sldChg>
      <pc:sldChg chg="modSp">
        <pc:chgData name="Leaf Huang" userId="2b19acc49884122e" providerId="LiveId" clId="{269B6B4E-5679-4491-916B-04A9ECC15B9C}" dt="2017-11-27T16:36:00.500" v="1817" actId="14100"/>
        <pc:sldMkLst>
          <pc:docMk/>
          <pc:sldMk cId="3371550573" sldId="278"/>
        </pc:sldMkLst>
        <pc:spChg chg="mod">
          <ac:chgData name="Leaf Huang" userId="2b19acc49884122e" providerId="LiveId" clId="{269B6B4E-5679-4491-916B-04A9ECC15B9C}" dt="2017-11-27T16:36:00.500" v="1817" actId="14100"/>
          <ac:spMkLst>
            <pc:docMk/>
            <pc:sldMk cId="3371550573" sldId="278"/>
            <ac:spMk id="20483" creationId="{D2C9D4EE-D692-45E9-A353-080A323FD1BF}"/>
          </ac:spMkLst>
        </pc:spChg>
        <pc:spChg chg="mod">
          <ac:chgData name="Leaf Huang" userId="2b19acc49884122e" providerId="LiveId" clId="{269B6B4E-5679-4491-916B-04A9ECC15B9C}" dt="2017-11-27T16:35:11.924" v="1809" actId="1076"/>
          <ac:spMkLst>
            <pc:docMk/>
            <pc:sldMk cId="3371550573" sldId="278"/>
            <ac:spMk id="39938" creationId="{15F9053B-ADD0-4F45-85C4-113B0CD7AC45}"/>
          </ac:spMkLst>
        </pc:spChg>
        <pc:picChg chg="mod">
          <ac:chgData name="Leaf Huang" userId="2b19acc49884122e" providerId="LiveId" clId="{269B6B4E-5679-4491-916B-04A9ECC15B9C}" dt="2017-11-27T16:35:21.229" v="1811" actId="1076"/>
          <ac:picMkLst>
            <pc:docMk/>
            <pc:sldMk cId="3371550573" sldId="278"/>
            <ac:picMk id="20484" creationId="{7D9683C9-A7DD-4093-9946-F0806878E0E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51C4-03C1-4E61-AF73-3DD8EE1108AD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632DC-7B6D-4839-9569-C9FA1003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8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14C3D003-D859-48A2-B43B-DC0CF35EF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C7BD64-D2A4-42A8-9747-22C5135ECB87}" type="slidenum">
              <a:rPr kumimoji="0" lang="en-A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AU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F8E3836-3DC3-4F17-9867-FCBD6C2C4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6AED5FA-EB13-42BB-92AD-0AC892935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5766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5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7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2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28EE3-B581-46A2-8D61-C9D274FCB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F1824-52D4-4E65-9F8E-B93CC6903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4D0A6-EFA4-4015-81B0-F2917421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4087AF-083B-4FFA-8CEA-1659FEF71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342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D3DB4-14D3-451D-B2E2-FE3E34C0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A4B6C-EFA9-4AEA-8874-E1FCC2AD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F86D1-A0E7-4788-A6E6-BCEEA1E5F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93E-28A5-446D-8541-A0D613526D4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5625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6417E-5434-4993-AE89-CCD6D8AB2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A3C92-A298-4B16-B051-59FC3998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0F0D3-04BA-42E5-A8A3-F1427F9A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104A-BDE2-48A7-8080-3CD46ADE217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73642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023BDD-2ED0-45FC-993E-41536392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D84506-BA99-4C09-B06D-94ECDB24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DF3DFE-9D06-4AA6-BBD5-3EEBD1A3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DC5D-759C-4A3D-81CF-9874B26FE01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70784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05EBF3-FA9B-4B77-8B0F-C435242E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26EB62-1408-4F9D-9BDC-15E57A28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44304D-F4A7-4E3F-B439-883A85F9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E7248-38D3-4BB5-A9B7-88360E641DB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21917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51505DE-D201-4DB6-AEA1-C4D16694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C12D4CF-F70B-48B1-941E-60FA8C22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12C428-9FFA-40A5-A3B1-1450E0D5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F0DC3-DBA4-49AE-8850-FBAE98D6C99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3601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EFE6E6-5A82-46FF-9909-A336D143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19AFEC-80C2-462A-8F7B-F5C8CD45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BE86F3-3997-4C35-B352-F27AF5B0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5623A-6759-4172-AC8A-D8D7DC5B30AF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6148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B8EE1C-A48A-4663-A9D7-C622FF86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1CDBFD-A5C2-439C-84F8-CE4F9E24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511E2E-5288-43ED-BAE7-4972323D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30D42-59DC-412B-874E-6BCAE16C15C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3462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9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C0D86F-EEA4-4959-9345-2CD7B163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6D4CFA-3BD6-4234-BF2A-3989230B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2DBD3A-04F1-4FA9-8970-ED572652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509E-2AAF-4B2D-8750-5FD1510F842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45764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71A51-0D43-42E3-9E72-CA53B516A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F72C-B6E3-4C89-8DC9-23306810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B3C46-9C4D-4BB1-81A3-3FC5D1D5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9CB3-1307-4CC2-9DD6-D8FD0DC75AC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89141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B6B6E-015E-4E80-9D23-4AB631C6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7CA7E-F767-41E1-8FC5-9D73FED4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65C9F-BD16-4B82-A97B-8B589063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2B87E-381A-428E-84B3-8061C5CB5FA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010841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D10A3A-D623-4D45-9B42-17F55D34E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C2010-839C-4176-A529-E12D38B02B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FE7F75-DF81-4BE3-B442-C79C6CD82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5B862-7BA1-4A2C-A405-DBB8478E3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816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7837B6-8A0C-4F10-9E49-C15A2B19A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14BE1B-4DE4-4EF2-A1FB-936C36595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69083-E4AF-447D-BE44-06E58905A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E1601-A873-4835-B5EA-26FF3294B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633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F4FB5F-87D8-4726-8914-999362590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F16851-A1CB-4578-8B64-01D40155BE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D720C-A9D6-44C3-97B3-7FE505266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BF060-E75D-4151-A7DB-D1C24A554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843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BDD985-AA3C-453C-884B-37E428923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9FA9F9-F47A-4F2B-B1A0-900180231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356718-C4C5-451B-9802-BC82754A3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2DF77-5374-43D8-99EB-FC00557219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662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FE20F8-A09F-4E9F-83BF-53F93060C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D379100-D40F-43A5-BD37-031FA5713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01CA772-12B5-44CA-9D70-BE935ED9E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EAD1-288A-4D25-BFC1-BE299B6EB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11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E8948A-6D4C-46D4-B813-07162C729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5D7160-79FB-4C7A-8F5B-241CC250C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525771-44EF-4951-B07B-193CE163A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E474C-E252-4FC4-B5D4-7A3DD9F45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7580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9AC276-E235-46D9-AC75-8B4B972DE4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74120A0-29CD-417E-B549-5E81948C42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1940ED-D058-40F0-B6C9-062439758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98FD2-CA61-46F7-A666-2DBC0B841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07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96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2F0EB7-0DDA-4CB5-8552-B24A0E0C1C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E52673-C8DA-4627-8A63-493B482A9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A98CF-9CC9-4960-A5FA-C7B46FE0C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F766F-46E6-4758-B733-2BAFFBAE0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954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018CB-1A47-4BAF-81E7-A4FF344F3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28F4AF-A4DB-4FDC-B914-BE2A4F27CE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B8E4F8-CBD8-44D5-A4C5-0D572F364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29606-578F-4B2D-9555-7BB71ADC7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670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C1DD5-0875-4153-9B04-4886C525E2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64DF23-EEC3-41C2-A06B-1C506889A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F17FBF-97BE-40D8-9390-0612981DB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92E99-D6FD-4A98-AF67-F47842E41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0683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FDED8A-856B-46A5-AECB-2BCF61A85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B188D7-927B-4CAF-B53F-0EC8118DB0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27792B-0B29-423D-8CA4-B08BCFB93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77C99-4AB6-477A-A495-4AF51C3307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592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35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95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73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214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883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7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86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88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305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533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486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545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8760-37EC-497D-8E22-A9AF49D1C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47784-1B6C-455F-9F21-0CDE00252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9BA83-0AD8-4963-8DBE-88FE5A06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FB701-7F1F-4606-BCAF-C89FC89C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1217E-6431-422A-9BC3-7209E5B9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CF0C5-A92C-4268-BE9B-7CB925E03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3455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2782-682E-491A-8492-ED388BC92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F38AB-BF68-4326-9EAF-65FF18859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DE4A0-46A4-40ED-B36D-15A882A10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9C489-AD26-4E0C-BE8E-46BF60B8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A5928-1789-4719-B721-33A0EEDE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A683D-0FCC-4BB6-9806-8D4725094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2256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D37E8-0FF2-425E-BCF7-8C5FDF87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89C18-A6AD-447B-BD4F-2C5444C1C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1BF3B-688A-4523-8E67-D123F69A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B911C-E450-47BE-B53B-34660684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A48A7-4819-44BB-97F9-1C55C9B5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9A7A8-6401-4AD3-9070-B300806CE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4176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B036-B1B3-428E-AE78-F6EB468F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6538E-57FC-4C4E-82F6-6398B0FA5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C8811-60D0-4E89-A1A0-B43F2638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170FF-E561-4085-AA2D-D9086D3A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71907-D0B7-4132-AE9C-1525E25B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DB066-DB1D-46D4-9883-B555D92D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B5DD3-BCB5-4001-9997-BE87BDC37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9594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FD2C-130D-44A2-BF7E-724DB003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260B1-AFCA-4ADF-8319-D1C54E50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4F613-7FDC-4BE9-91AE-532104A04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471B43-131D-4646-B9EA-D3F2FD20D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14AB9-715A-40BF-8A8B-98FE3586F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4AB8AB-C1E2-4180-B524-0D8A13EC9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8141FF-D2C8-462B-BC6A-E9FE63FD1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0E6B9D-2E82-412C-97FC-1C2B64CD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89936-DC69-4CF8-BECA-0E2C92C13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45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19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230B5-58D1-4062-9755-D387C4EE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E529B-5AB2-4E6B-86A6-47FACDAC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2732C-9102-463F-A33B-595130B4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2BAE9-C968-4149-89D1-C0A20A28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FB232-1C58-4331-9019-B9C214038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0536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22602-D913-4E91-9E55-278E577B1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851B3E-0069-4CCD-939E-AF3249462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395CA-81D4-4CFE-8307-132DEF6F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915A0-186E-4364-8127-9AE81656B9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9689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ED030-F0C7-4A07-8474-D965473E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4336F-AA14-4AB1-ACDB-2AEC67D11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13C31-9925-45C6-8EAD-2C848E0C3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411D5-8F29-47A3-89A9-94D74E63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C4F7B-F4EC-46CC-B28B-B3BCBECE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21D48-79D1-45B6-BC8A-79E773CF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73FA-1A65-4C1F-897A-B1202B6DC0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8094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4187-08DE-4531-91EE-5596FE32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5AEB10-B4D3-42C5-8855-D4D136575A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52F87-7588-4DA5-A1E5-8E8B984A8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28BCD-B020-4ACC-9422-89BF68B4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9DE2F-0D12-4193-AC5F-1F5D711D9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68754-2819-462A-A460-ADF3FF34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3DB98-F1F4-472E-808B-2DDDD34FD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31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518E-BAB2-455D-80D4-D47E9818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A89BE-7F10-4D14-A462-6B855BAB1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C28DC-7AAB-4906-9DD3-53671B92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10961-FF1E-40C5-9010-FA3E6DA6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B6E15-931C-49E2-8982-A06C33A5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4D6C8-E0BD-4C9C-833F-C63DC8FAD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3104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8B46B-2B9F-4B40-8222-6C8D368F0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979F6F-1BFB-40C4-8B15-079FC73E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3E46E-4DF1-4F9D-80FE-F7867592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4FB15-D45B-4CCB-B401-1CD3812B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D0990-342F-4813-9EEB-D42DA99DF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A88AF-B34A-40BD-BBB7-E70EE7381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6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6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2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5AFF7-E2BD-4E0F-A6A6-25D16AB10F7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EA7A-FCB9-497A-81D1-26DC5E93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4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C21105A-3F6D-47D7-909C-C00C1CB103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E26CE0-38AC-4F44-A8DC-8DAF6CC738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FE208-BD9E-4112-9F29-10D7E6FB1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97EEB-5E0A-427E-B076-A93C3CEF9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E1EFA-3F0B-4E3B-951E-A5FE20DAE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39B6FB-0C77-4FCA-B483-8545E3C1FF6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4441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9328DE-F69C-479C-B1AE-B619A4AE2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800B26-43E6-4DB1-B456-24E8DF828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818810-09F0-4399-90E0-59E7F4FCDB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09632F-B8F2-4582-97EC-3B73E62D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303226-40B9-49DF-B2AC-423906735F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B56AE38-62D7-4922-9447-55C3EDBB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78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348D-EAD1-4B1D-B88E-7572B51B796C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A8CA-4E7C-4B6C-84F4-E46EDCDB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6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E92F35-F0CB-4E20-ADBF-FFF5D0F02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8980B7-8DF3-4874-99DA-C79DB19FB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E321C2-CB72-45CC-96C7-91FA915E7F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012A06-E4A7-40AA-9CA2-FBC4B03D10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834548-EA03-4009-8245-B99DA47B20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77F782-D2A6-41ED-AFC3-0512BA67A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3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8C524-9E6C-4B25-B9AC-87072F0DC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0509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有一婴孩为我们而生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90EA7-62AC-413A-9FCA-F135D53CD1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703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CAE3F-5496-4FF7-990D-00BDA915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8815"/>
            <a:ext cx="7886700" cy="581814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他的政权与平安必加增无穷。他必在大卫的宝座上治理他的国，以公平公义使国坚定稳固，从今直到永远。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我听见好像群众的声音，众水的声音，大雷的声音，说：哈利路亚！因为主我们的神、全能者作王了。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弥赛亚永远做王。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8803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84FC-9B05-442D-B71D-4EF518ED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164"/>
            <a:ext cx="7886700" cy="9665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弥赛亚的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个名号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E5AE-B6DA-4478-833E-78A1C1F5B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0730"/>
            <a:ext cx="7886700" cy="499623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他名称为「奇妙策士、全能的神、永在的父、和平的君」。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原文中在“奇妙策士、全能的神”与“永在的父、和平的君”之间，有一个介词。可以翻成“也是”。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He will also be called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n-US" altLang="zh-CN" sz="3600" b="1" dirty="0" err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NIrV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27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322D7-E156-430A-84C1-CCFE10599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9495"/>
            <a:ext cx="7886700" cy="577746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所以“奇妙策士、全能的神”是一组名号。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“永在的父、和平的君”是另一组名号。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我们分开来看。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3931-3F29-408D-B807-A9C5BBD12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333"/>
            <a:ext cx="7886700" cy="96596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奇妙策士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0CAC0-D991-445F-87F8-10B8D7C2C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1641"/>
            <a:ext cx="7886700" cy="491532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Wonderful Counselor.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我若不去，保惠师就不到你们这里来；我若去，就差他来。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保惠师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Comforter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KJV), Friend (</a:t>
            </a:r>
            <a:r>
              <a:rPr lang="en-US" altLang="zh-CN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NIrV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), Advocate (NIV).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奇妙策士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，就是圣灵保惠师。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515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1F711-D141-436A-93AB-5E491D77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797"/>
            <a:ext cx="7886700" cy="93101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圣灵的带领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5EE13-640F-4E94-AFA5-D5DDF14B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241"/>
            <a:ext cx="7886700" cy="496072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主虽以艰难给你当饼，以困苦给你当水，你的教师却不再隐藏；你眼必看见你的教师。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你或向左或向右，你必听见後边有声音说：「这是正路，要行在其间。」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20-21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0456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>
            <a:extLst>
              <a:ext uri="{FF2B5EF4-FFF2-40B4-BE49-F238E27FC236}">
                <a16:creationId xmlns:a16="http://schemas.microsoft.com/office/drawing/2014/main" id="{5950858C-9E92-400A-A853-0B9AF6748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500" b="1" dirty="0">
                <a:latin typeface="宋体" pitchFamily="2" charset="-122"/>
              </a:rPr>
              <a:t>神吹一口气</a:t>
            </a:r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1238D55D-0138-4B0C-8A89-825FDC1DA0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9144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耶和华　神用地上的尘土造人，将生气吹在他鼻孔里，他就成了有灵的活人，名叫亚当。	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2:7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说了这话，就向他们吹一口气，说：“你们受圣灵。” 约 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20:22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这口气是耶稣复活以后才吹的。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神解决了我们罪的问题，才赐我们新的生命。</a:t>
            </a:r>
          </a:p>
        </p:txBody>
      </p:sp>
    </p:spTree>
    <p:extLst>
      <p:ext uri="{BB962C8B-B14F-4D97-AF65-F5344CB8AC3E}">
        <p14:creationId xmlns:p14="http://schemas.microsoft.com/office/powerpoint/2010/main" val="129348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2FE04-B215-4C24-BC2C-6ED1EB59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632"/>
            <a:ext cx="7886700" cy="908089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全能的神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DE4D7-FFE4-4853-A28D-50A34C6B6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3767"/>
            <a:ext cx="7886700" cy="4973196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Almighty God.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万军之耶和华。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万军之耶和华与我们同在；雅各的神是我们的避难所！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神能照著运行在我们心里的大力充充足足的成就一切，超过我们所求所想的。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806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D42E-A1A5-4A3C-811C-538567EA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042"/>
            <a:ext cx="7886700" cy="93101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三位一体的神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31C8A-9DD7-41BC-B82C-AA2EE8A3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6342"/>
            <a:ext cx="7886700" cy="504062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以赛亚强调，这位婴孩是以马内利，神与人同在。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当然就是耶稣，神的儿子。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但他还有另外两个名号：奇妙策士、全能的神。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也就是“圣灵”与“父神”。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三位一体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的神。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279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515FC8C-9E48-40A1-A4DB-F550265F3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8362"/>
          </a:xfrm>
        </p:spPr>
        <p:txBody>
          <a:bodyPr/>
          <a:lstStyle/>
          <a:p>
            <a:pPr algn="ctr" eaLnBrk="1" hangingPunct="1"/>
            <a:r>
              <a:rPr lang="zh-CN" altLang="en-US" sz="4800" b="1" dirty="0">
                <a:ea typeface="宋体" panose="02010600030101010101" pitchFamily="2" charset="-122"/>
              </a:rPr>
              <a:t>三位一体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CC8A583-C7D6-412F-8033-D1242597E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8229600" cy="53340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人是有限的，无限的神不能被人看见，感觉，或了解。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但神爱人，愿意与人亲近。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神用三种位格（人能了解的方式）与人沟通。</a:t>
            </a:r>
            <a:endParaRPr lang="en-US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其中两个，是直接与人（罪人）接触。</a:t>
            </a:r>
          </a:p>
        </p:txBody>
      </p:sp>
    </p:spTree>
    <p:extLst>
      <p:ext uri="{BB962C8B-B14F-4D97-AF65-F5344CB8AC3E}">
        <p14:creationId xmlns:p14="http://schemas.microsoft.com/office/powerpoint/2010/main" val="25141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CD257-9245-4363-A977-0DE363EF3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3984"/>
            <a:ext cx="7886700" cy="5812979"/>
          </a:xfrm>
        </p:spPr>
        <p:txBody>
          <a:bodyPr/>
          <a:lstStyle/>
          <a:p>
            <a:pPr lvl="0">
              <a:spcAft>
                <a:spcPct val="100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感动人的灵 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圣灵。</a:t>
            </a:r>
          </a:p>
          <a:p>
            <a:pPr lvl="0">
              <a:spcAft>
                <a:spcPct val="100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道成了肉身 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耶稣。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spcAft>
                <a:spcPct val="100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无限的神成了有限，表现了神对人的爱。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spcAft>
                <a:spcPct val="100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剩下的还是无限。</a:t>
            </a:r>
          </a:p>
          <a:p>
            <a:pPr lvl="0">
              <a:spcAft>
                <a:spcPct val="100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高高在上的 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父神。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spcAft>
                <a:spcPct val="100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圣灵和耶稣的本质都是那个无限。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5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B2335-4DED-415B-BC22-CB0535BDCFB7}"/>
              </a:ext>
            </a:extLst>
          </p:cNvPr>
          <p:cNvSpPr txBox="1"/>
          <p:nvPr/>
        </p:nvSpPr>
        <p:spPr>
          <a:xfrm>
            <a:off x="590309" y="405114"/>
            <a:ext cx="8009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因此，主自己要给你们一个兆头，必有童女怀孕生子，给他起名叫以马内利（就是神与我们同在的意思）。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18892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1C4AF-D217-4A84-A76A-3769394E0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042"/>
            <a:ext cx="7886700" cy="92213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另外一组名号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FDCB-D371-4EED-9577-55085584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975"/>
            <a:ext cx="7886700" cy="501398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头一组名号，说的是神的本质。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第二组名号，说的是神借着这个婴孩要做的工作。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永在的父、和平的君。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41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9CB9-E833-4FC9-B82E-2E78C0B8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334"/>
            <a:ext cx="7886700" cy="884940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永在的父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B557A-7079-4F39-82E4-A7DF0A722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4319"/>
            <a:ext cx="7886700" cy="504264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Everlasting Father.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我们在天上的父。     主祷文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地上的父，能力有限，也会过去。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天上的父，能力无限，永远存在。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地上的父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还会犯错误。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天上的父，圣洁无瑕疵。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998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974C-6AA7-4DFB-8BC2-579020646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7476"/>
            <a:ext cx="7886700" cy="9397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浪子的故事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8EEA-54F5-4D0A-87D1-288E74152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9482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相离还远，他父亲看见，就动了慈心，跑去抱著他的颈项，连连与他亲嘴。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20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因为我这个儿子，是死而复活，失而又得的。他们就快乐起来。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		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路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15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2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  <a:cs typeface="Hannotate SC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老传道人的故事。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866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CB8A2-49F4-42D2-947D-DBEE17E1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908"/>
            <a:ext cx="7886700" cy="931239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和平的君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9C67A-AEFA-4AB3-A906-FD0BAE960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5342"/>
            <a:ext cx="7886700" cy="496162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Prince of Pease (Shalom).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平安的君。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我将这些事告诉你们，是要叫你们在我里面有平安。在世上你们有苦难。但你们可以放心，我已经胜了世界。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16:33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301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993"/>
            <a:ext cx="7886700" cy="943412"/>
          </a:xfrm>
        </p:spPr>
        <p:txBody>
          <a:bodyPr/>
          <a:lstStyle/>
          <a:p>
            <a:pPr algn="ctr"/>
            <a:r>
              <a:rPr lang="zh-CN" altLang="en-US" b="1" dirty="0"/>
              <a:t>真实故事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7234"/>
            <a:ext cx="7886700" cy="5049729"/>
          </a:xfrm>
        </p:spPr>
        <p:txBody>
          <a:bodyPr>
            <a:normAutofit/>
          </a:bodyPr>
          <a:lstStyle/>
          <a:p>
            <a:r>
              <a:rPr lang="en-US" sz="3600" dirty="0"/>
              <a:t>1914 </a:t>
            </a:r>
            <a:r>
              <a:rPr lang="zh-CN" altLang="en-US" sz="3600" b="1" dirty="0"/>
              <a:t>年</a:t>
            </a:r>
            <a:r>
              <a:rPr lang="zh-CN" altLang="en-US" sz="3600" dirty="0"/>
              <a:t>，</a:t>
            </a:r>
            <a:r>
              <a:rPr lang="zh-CN" altLang="en-US" sz="3600" b="1" dirty="0"/>
              <a:t>第一次世界大战。</a:t>
            </a:r>
            <a:endParaRPr lang="en-US" sz="3600" b="1" dirty="0"/>
          </a:p>
          <a:p>
            <a:r>
              <a:rPr lang="zh-CN" altLang="en-US" sz="3600" b="1" dirty="0"/>
              <a:t>德国对英国。</a:t>
            </a:r>
            <a:endParaRPr lang="en-US" altLang="zh-CN" sz="3600" b="1" dirty="0"/>
          </a:p>
          <a:p>
            <a:r>
              <a:rPr lang="zh-CN" altLang="en-US" sz="3600" b="1" dirty="0"/>
              <a:t>圣诞夜。</a:t>
            </a:r>
            <a:endParaRPr lang="en-US" sz="3600" b="1" dirty="0"/>
          </a:p>
          <a:p>
            <a:r>
              <a:rPr lang="en-US" sz="3600" dirty="0" err="1"/>
              <a:t>Stille</a:t>
            </a:r>
            <a:r>
              <a:rPr lang="en-US" sz="3600" dirty="0"/>
              <a:t> </a:t>
            </a:r>
            <a:r>
              <a:rPr lang="en-US" sz="3600" dirty="0" err="1"/>
              <a:t>Nacht</a:t>
            </a:r>
            <a:r>
              <a:rPr lang="en-US" sz="3600" dirty="0"/>
              <a:t>! </a:t>
            </a:r>
            <a:r>
              <a:rPr lang="en-US" sz="3600" dirty="0" err="1"/>
              <a:t>Heilige</a:t>
            </a:r>
            <a:r>
              <a:rPr lang="en-US" sz="3600" dirty="0"/>
              <a:t> </a:t>
            </a:r>
            <a:r>
              <a:rPr lang="en-US" sz="3600" dirty="0" err="1"/>
              <a:t>Nacht</a:t>
            </a:r>
            <a:r>
              <a:rPr lang="en-US" sz="3600" dirty="0"/>
              <a:t>! </a:t>
            </a:r>
          </a:p>
          <a:p>
            <a:r>
              <a:rPr lang="en-US" sz="3600" dirty="0"/>
              <a:t>Silent Night! Holy Night!</a:t>
            </a:r>
          </a:p>
          <a:p>
            <a:r>
              <a:rPr lang="zh-CN" altLang="en-US" sz="3600" b="1" dirty="0"/>
              <a:t>平安夜！圣善夜！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9291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apel2.jpg">
            <a:extLst>
              <a:ext uri="{FF2B5EF4-FFF2-40B4-BE49-F238E27FC236}">
                <a16:creationId xmlns:a16="http://schemas.microsoft.com/office/drawing/2014/main" id="{258F3EAA-F75B-42CA-8CE4-793A2FFD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0" y="0"/>
            <a:ext cx="4509790" cy="601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3CB14E-BECF-4277-9916-30079CD2BD54}"/>
              </a:ext>
            </a:extLst>
          </p:cNvPr>
          <p:cNvSpPr txBox="1"/>
          <p:nvPr/>
        </p:nvSpPr>
        <p:spPr>
          <a:xfrm>
            <a:off x="4757195" y="1736203"/>
            <a:ext cx="42131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Stille</a:t>
            </a:r>
            <a:r>
              <a:rPr lang="en-US" sz="3600" dirty="0"/>
              <a:t> Nacht Chap</a:t>
            </a:r>
          </a:p>
          <a:p>
            <a:r>
              <a:rPr lang="zh-CN" altLang="en-US" sz="3600" b="1" dirty="0"/>
              <a:t>平安夜教堂</a:t>
            </a:r>
            <a:endParaRPr lang="en-US" altLang="zh-CN" sz="3600" b="1" dirty="0"/>
          </a:p>
          <a:p>
            <a:endParaRPr lang="en-US" sz="3600" dirty="0"/>
          </a:p>
          <a:p>
            <a:r>
              <a:rPr lang="en-US" sz="3600" dirty="0" err="1"/>
              <a:t>Oberndorf</a:t>
            </a:r>
            <a:r>
              <a:rPr lang="zh-CN" altLang="en-US" sz="3600" dirty="0"/>
              <a:t>，</a:t>
            </a:r>
            <a:r>
              <a:rPr lang="en-US" altLang="zh-CN" sz="3600" dirty="0"/>
              <a:t>Austria</a:t>
            </a:r>
          </a:p>
          <a:p>
            <a:r>
              <a:rPr lang="zh-CN" altLang="en-US" sz="3600" b="1" dirty="0"/>
              <a:t>欧本朵夫，奥地利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23383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5F9053B-ADD0-4F45-85C4-113B0CD7A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32725"/>
          </a:xfrm>
        </p:spPr>
        <p:txBody>
          <a:bodyPr/>
          <a:lstStyle/>
          <a:p>
            <a:pPr eaLnBrk="1" hangingPunct="1"/>
            <a:r>
              <a:rPr lang="zh-CN" altLang="en-US" b="1" dirty="0">
                <a:ea typeface="宋体" panose="02010600030101010101" pitchFamily="2" charset="-122"/>
              </a:rPr>
              <a:t>基督降生了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2C9D4EE-D692-45E9-A353-080A323FD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32725"/>
            <a:ext cx="4487662" cy="5257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因今天在大卫的城里，为你们生了救主，就是主基督。你们要看见一个婴孩，包着布，卧在马槽里，那就是记号了。 路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2:11-12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7D9683C9-A7DD-4093-9946-F0806878E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018" y="932725"/>
            <a:ext cx="317182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55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EDC8264-017A-4436-B0B8-24ACECA1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天使的宣告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19AC70D-DF7C-435B-8ACD-33B59C025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3638"/>
            <a:ext cx="8229600" cy="4846637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忽然，有一大队天兵同那天使赞美神说：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“在至高之处荣耀归与神！在地上平安归与他所喜悦的人！”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 						路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2:13-14</a:t>
            </a:r>
          </a:p>
          <a:p>
            <a:pPr>
              <a:spcAft>
                <a:spcPct val="4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愿我们是他所喜悦的人。</a:t>
            </a:r>
          </a:p>
          <a:p>
            <a:pPr>
              <a:spcAft>
                <a:spcPct val="4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愿神把平安归与我们！</a:t>
            </a:r>
          </a:p>
        </p:txBody>
      </p:sp>
    </p:spTree>
    <p:extLst>
      <p:ext uri="{BB962C8B-B14F-4D97-AF65-F5344CB8AC3E}">
        <p14:creationId xmlns:p14="http://schemas.microsoft.com/office/powerpoint/2010/main" val="276021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07E171-6989-4DA4-94C5-EAA73FC8CD00}"/>
              </a:ext>
            </a:extLst>
          </p:cNvPr>
          <p:cNvSpPr txBox="1"/>
          <p:nvPr/>
        </p:nvSpPr>
        <p:spPr>
          <a:xfrm>
            <a:off x="532435" y="370390"/>
            <a:ext cx="82180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因有一婴孩为我们而生；有一子赐给我们。政权必担在他的肩头上；他名称为「奇妙策士、全能的神、永在的父、和平的君」。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他的政权与平安必加增无穷。他必在大卫的宝座上治理他的国，以公平公义使国坚定稳固，从今直到永远。万军之耶和华的热心必成就这事。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6-7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432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6018-56B3-48A8-BB1F-B04FE48FB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908"/>
            <a:ext cx="7886700" cy="90808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2A15-63F2-4091-AF7A-9DBBA8827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6916"/>
            <a:ext cx="7886700" cy="495004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关于弥赛亚的预言。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奇妙策士。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全能的神。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永在的父。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和平的君。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794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B3AA-8632-487C-B169-6C6C2413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908"/>
            <a:ext cx="7886700" cy="9775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弥赛亚的预言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EBC72-1A36-406E-B674-36FAFEE6C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5342"/>
            <a:ext cx="7886700" cy="4961621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政权必担在他的肩头上。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他必在大卫的宝座上治理他的国。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以公平公义使国坚定稳固，从今直到永远。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弥赛亚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是王。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弥赛亚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是大卫的子孙。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2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A0625-54DE-4105-B2A3-F2A19B0B4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5666"/>
            <a:ext cx="7886700" cy="584129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前行後随的人都喊著说：和散那（和散那：原有求救的意思，在此乃是称颂的话）！奉主名来的是应当称颂的！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那将要来的我祖大卫之国是应当称颂的！高高在上和散那！ 可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大卫的子孙耶稣啊！可怜我吧！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314089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48EF7-7872-4313-B9B9-674EE31B9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3539"/>
            <a:ext cx="7886700" cy="5783424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妇人说：「我知道弥赛亚（就是那称为基督的）要来；他来了，必将一切的事都告诉我们。」 耶稣说：「这和你说话的就是他！」 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25-26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耶稣就是那个弥赛亚。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90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2B56-A341-4578-A003-BCF9524A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395"/>
            <a:ext cx="7886700" cy="108094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弥赛亚的兆头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6EA7-7FF7-4A09-B2D4-0D454386C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5342"/>
            <a:ext cx="7886700" cy="5243331"/>
          </a:xfrm>
        </p:spPr>
        <p:txBody>
          <a:bodyPr>
            <a:norm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因此，主自己要给你们一个兆头，必有童女怀孕生子，给他起名叫以马内利（就是神与我们同在的意思）。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06191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1631-BFCD-4E8D-8EC2-0161D35E9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1841"/>
            <a:ext cx="7886700" cy="5875122"/>
          </a:xfrm>
        </p:spPr>
        <p:txBody>
          <a:bodyPr/>
          <a:lstStyle/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这一切的事成就是要应验主藉先知所说的话， 说：「必有童女怀孕生子；人要称他的名为以马内利。」（以马内利翻出来就是「神与我们同在」。）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22-23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道成了肉身，住在我们中间，充充满满的有恩典有真理。我们也见过他的荣光，正是父独生子的荣光。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004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3233</TotalTime>
  <Words>1571</Words>
  <Application>Microsoft Office PowerPoint</Application>
  <PresentationFormat>On-screen Show (4:3)</PresentationFormat>
  <Paragraphs>107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Hannotate SC</vt:lpstr>
      <vt:lpstr>SimSun</vt:lpstr>
      <vt:lpstr>SimSun</vt:lpstr>
      <vt:lpstr>Arial</vt:lpstr>
      <vt:lpstr>Calibri</vt:lpstr>
      <vt:lpstr>Calibri Light</vt:lpstr>
      <vt:lpstr>Georgia</vt:lpstr>
      <vt:lpstr>Office Theme</vt:lpstr>
      <vt:lpstr>1_Office Theme</vt:lpstr>
      <vt:lpstr>Default Design</vt:lpstr>
      <vt:lpstr>2_Office Theme</vt:lpstr>
      <vt:lpstr>1_Default Design</vt:lpstr>
      <vt:lpstr>有一婴孩为我们而生</vt:lpstr>
      <vt:lpstr>PowerPoint Presentation</vt:lpstr>
      <vt:lpstr>PowerPoint Presentation</vt:lpstr>
      <vt:lpstr>讲道大纲</vt:lpstr>
      <vt:lpstr>弥赛亚的预言</vt:lpstr>
      <vt:lpstr>PowerPoint Presentation</vt:lpstr>
      <vt:lpstr>PowerPoint Presentation</vt:lpstr>
      <vt:lpstr>弥赛亚的兆头</vt:lpstr>
      <vt:lpstr>PowerPoint Presentation</vt:lpstr>
      <vt:lpstr>PowerPoint Presentation</vt:lpstr>
      <vt:lpstr>弥赛亚的4个名号</vt:lpstr>
      <vt:lpstr>PowerPoint Presentation</vt:lpstr>
      <vt:lpstr>奇妙策士</vt:lpstr>
      <vt:lpstr>圣灵的带领</vt:lpstr>
      <vt:lpstr>神吹一口气</vt:lpstr>
      <vt:lpstr>全能的神</vt:lpstr>
      <vt:lpstr>三位一体的神</vt:lpstr>
      <vt:lpstr>三位一体</vt:lpstr>
      <vt:lpstr>PowerPoint Presentation</vt:lpstr>
      <vt:lpstr>另外一组名号</vt:lpstr>
      <vt:lpstr>永在的父</vt:lpstr>
      <vt:lpstr>浪子的故事</vt:lpstr>
      <vt:lpstr>和平的君</vt:lpstr>
      <vt:lpstr>真实故事</vt:lpstr>
      <vt:lpstr>PowerPoint Presentation</vt:lpstr>
      <vt:lpstr>基督降生了</vt:lpstr>
      <vt:lpstr>天使的宣告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有一婴孩为我们而生</dc:title>
  <dc:creator>Huang, Leaf</dc:creator>
  <cp:lastModifiedBy>Huang, Leaf</cp:lastModifiedBy>
  <cp:revision>1</cp:revision>
  <dcterms:created xsi:type="dcterms:W3CDTF">2017-11-25T14:59:25Z</dcterms:created>
  <dcterms:modified xsi:type="dcterms:W3CDTF">2017-12-17T00:20:09Z</dcterms:modified>
</cp:coreProperties>
</file>