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8"/>
  </p:notesMasterIdLst>
  <p:sldIdLst>
    <p:sldId id="257" r:id="rId4"/>
    <p:sldId id="260" r:id="rId5"/>
    <p:sldId id="258" r:id="rId6"/>
    <p:sldId id="305" r:id="rId7"/>
    <p:sldId id="306" r:id="rId8"/>
    <p:sldId id="303" r:id="rId9"/>
    <p:sldId id="317" r:id="rId10"/>
    <p:sldId id="318" r:id="rId11"/>
    <p:sldId id="304" r:id="rId12"/>
    <p:sldId id="292" r:id="rId13"/>
    <p:sldId id="315" r:id="rId14"/>
    <p:sldId id="294" r:id="rId15"/>
    <p:sldId id="293" r:id="rId16"/>
    <p:sldId id="316" r:id="rId17"/>
    <p:sldId id="271" r:id="rId18"/>
    <p:sldId id="310" r:id="rId19"/>
    <p:sldId id="320" r:id="rId20"/>
    <p:sldId id="311" r:id="rId21"/>
    <p:sldId id="313" r:id="rId22"/>
    <p:sldId id="314" r:id="rId23"/>
    <p:sldId id="319" r:id="rId24"/>
    <p:sldId id="296" r:id="rId25"/>
    <p:sldId id="274" r:id="rId26"/>
    <p:sldId id="280" r:id="rId27"/>
    <p:sldId id="275" r:id="rId28"/>
    <p:sldId id="285" r:id="rId29"/>
    <p:sldId id="276" r:id="rId30"/>
    <p:sldId id="284" r:id="rId31"/>
    <p:sldId id="286" r:id="rId32"/>
    <p:sldId id="283" r:id="rId33"/>
    <p:sldId id="309" r:id="rId34"/>
    <p:sldId id="297" r:id="rId35"/>
    <p:sldId id="278" r:id="rId36"/>
    <p:sldId id="30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5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3429A-4996-4E8A-9907-26EBCB65C05D}" type="datetimeFigureOut">
              <a:rPr lang="en-US" smtClean="0"/>
              <a:pPr/>
              <a:t>1/14/2017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655AF-C603-43CA-9AB9-46F21F4844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1/14/2017 10:21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5655AF-C603-43CA-9AB9-46F21F484485}"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905000"/>
            <a:ext cx="8991600" cy="1523495"/>
          </a:xfrm>
        </p:spPr>
        <p:txBody>
          <a:bodyPr/>
          <a:lstStyle/>
          <a:p>
            <a:pPr algn="ctr"/>
            <a:r>
              <a:rPr lang="zh-TW" altLang="en-US" sz="8000" dirty="0" smtClean="0">
                <a:solidFill>
                  <a:srgbClr val="C00000"/>
                </a:solidFill>
                <a:latin typeface="標楷體" pitchFamily="65" charset="-120"/>
                <a:ea typeface="標楷體" pitchFamily="65" charset="-120"/>
              </a:rPr>
              <a:t>更像基督</a:t>
            </a:r>
            <a:r>
              <a:rPr lang="en-US" altLang="zh-TW" sz="8000" dirty="0" smtClean="0">
                <a:latin typeface="標楷體" pitchFamily="65" charset="-120"/>
                <a:ea typeface="標楷體" pitchFamily="65" charset="-120"/>
              </a:rPr>
              <a:t>-</a:t>
            </a:r>
            <a:r>
              <a:rPr lang="zh-TW" altLang="en-US" sz="8000" dirty="0" smtClean="0">
                <a:latin typeface="標楷體" pitchFamily="65" charset="-120"/>
                <a:ea typeface="標楷體" pitchFamily="65" charset="-120"/>
              </a:rPr>
              <a:t>效法基督</a:t>
            </a:r>
            <a:endParaRPr lang="en-US" sz="8000" dirty="0">
              <a:latin typeface="標楷體" pitchFamily="65" charset="-120"/>
              <a:ea typeface="標楷體" pitchFamily="65" charset="-120"/>
            </a:endParaRPr>
          </a:p>
        </p:txBody>
      </p:sp>
      <p:sp>
        <p:nvSpPr>
          <p:cNvPr id="4" name="Title 3"/>
          <p:cNvSpPr txBox="1">
            <a:spLocks/>
          </p:cNvSpPr>
          <p:nvPr/>
        </p:nvSpPr>
        <p:spPr>
          <a:xfrm>
            <a:off x="762000" y="4419600"/>
            <a:ext cx="7772400" cy="22098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zh-CN" altLang="en-US" sz="6000" b="0" i="0" u="none" strike="noStrike" kern="1200" cap="none" spc="-150" normalizeH="0" baseline="0" noProof="0" dirty="0" smtClean="0">
                <a:ln w="3175">
                  <a:noFill/>
                </a:ln>
                <a:solidFill>
                  <a:srgbClr val="00B050"/>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华人福音基督教会</a:t>
            </a:r>
            <a:r>
              <a:rPr kumimoji="0" lang="en-US" altLang="zh-CN" sz="6000" b="0" i="0" u="none" strike="noStrike" kern="1200" cap="none" spc="-150" normalizeH="0" baseline="0" noProof="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
            </a:r>
            <a:br>
              <a:rPr kumimoji="0" lang="en-US" altLang="zh-CN" sz="6000" b="0" i="0" u="none" strike="noStrike" kern="1200" cap="none" spc="-150" normalizeH="0" baseline="0" noProof="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br>
            <a:r>
              <a:rPr kumimoji="0" lang="en-US" altLang="zh-CN" sz="2000" b="0" i="0" u="none" strike="noStrike" kern="1200" cap="none" spc="-150" normalizeH="0" baseline="0" noProof="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
            </a:r>
            <a:br>
              <a:rPr kumimoji="0" lang="en-US" altLang="zh-CN" sz="2000" b="0" i="0" u="none" strike="noStrike" kern="1200" cap="none" spc="-150" normalizeH="0" baseline="0" noProof="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br>
            <a:r>
              <a:rPr kumimoji="0" lang="en-US" altLang="zh-CN" sz="5400" b="0" i="0" u="none" strike="noStrike" kern="1200" cap="none" spc="-150" normalizeH="0" baseline="0" noProof="0" dirty="0" smtClean="0">
                <a:ln w="3175">
                  <a:noFill/>
                </a:ln>
                <a:solidFill>
                  <a:srgbClr val="0000CC"/>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c </a:t>
            </a:r>
            <a:r>
              <a:rPr kumimoji="0" lang="en-US" altLang="zh-CN" sz="5400" b="0" i="0" u="none" strike="noStrike" kern="1200" cap="none" spc="-150" normalizeH="0" baseline="0" noProof="0" dirty="0" err="1" smtClean="0">
                <a:ln w="3175">
                  <a:noFill/>
                </a:ln>
                <a:solidFill>
                  <a:srgbClr val="0000CC"/>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c</a:t>
            </a:r>
            <a:r>
              <a:rPr kumimoji="0" lang="en-US" altLang="zh-CN" sz="5400" b="0" i="0" u="none" strike="noStrike" kern="1200" cap="none" spc="-150" normalizeH="0" baseline="0" noProof="0" dirty="0" smtClean="0">
                <a:ln w="3175">
                  <a:noFill/>
                </a:ln>
                <a:solidFill>
                  <a:srgbClr val="0000CC"/>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 m c</a:t>
            </a:r>
            <a:endParaRPr kumimoji="0" lang="en-US" sz="5400" b="0" i="0" u="none" strike="noStrike" kern="1200" cap="none" spc="-150" normalizeH="0" baseline="0" noProof="0" dirty="0">
              <a:ln w="3175">
                <a:noFill/>
              </a:ln>
              <a:solidFill>
                <a:srgbClr val="0000CC"/>
              </a:solidFill>
              <a:effectLst>
                <a:outerShdw blurRad="50800" dist="38100" dir="2700000" algn="tl" rotWithShape="0">
                  <a:prstClr val="black">
                    <a:alpha val="40000"/>
                  </a:prstClr>
                </a:outerShdw>
              </a:effectLst>
              <a:uLnTx/>
              <a:uFillTx/>
              <a:latin typeface="Times New Roman" pitchFamily="18" charset="0"/>
              <a:ea typeface="標楷體" pitchFamily="65" charset="-12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14400" y="961311"/>
            <a:ext cx="73914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smtClean="0">
                <a:ln>
                  <a:noFill/>
                </a:ln>
                <a:effectLst/>
                <a:latin typeface="標楷體" pitchFamily="65" charset="-120"/>
                <a:ea typeface="標楷體" pitchFamily="65" charset="-120"/>
                <a:cs typeface="Arial" pitchFamily="34" charset="0"/>
              </a:rPr>
              <a:t>所以弟兄們，我以神的慈悲勸你們</a:t>
            </a:r>
          </a:p>
          <a:p>
            <a:pPr marL="0" marR="0" lvl="0" indent="0"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C00000"/>
                </a:solidFill>
                <a:effectLst/>
                <a:latin typeface="標楷體" pitchFamily="65" charset="-120"/>
                <a:ea typeface="標楷體" pitchFamily="65" charset="-120"/>
                <a:cs typeface="Arial" pitchFamily="34" charset="0"/>
              </a:rPr>
              <a:t>將身體獻上，當作活祭</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TW" sz="3200" b="1" i="0" u="none" strike="noStrike" cap="none" normalizeH="0" baseline="0" dirty="0" smtClean="0">
                <a:ln>
                  <a:noFill/>
                </a:ln>
                <a:effectLst/>
                <a:latin typeface="標楷體" pitchFamily="65" charset="-120"/>
                <a:ea typeface="標楷體" pitchFamily="65" charset="-120"/>
                <a:cs typeface="Arial" pitchFamily="34" charset="0"/>
              </a:rPr>
              <a:t>	</a:t>
            </a:r>
            <a:r>
              <a:rPr kumimoji="0" lang="zh-TW" altLang="en-US" sz="3200" b="1" i="0" u="none" strike="noStrike" cap="none" normalizeH="0" baseline="0" dirty="0" smtClean="0">
                <a:ln>
                  <a:noFill/>
                </a:ln>
                <a:effectLst/>
                <a:latin typeface="標楷體" pitchFamily="65" charset="-120"/>
                <a:ea typeface="標楷體" pitchFamily="65" charset="-120"/>
                <a:cs typeface="Arial" pitchFamily="34" charset="0"/>
              </a:rPr>
              <a:t>是聖潔的</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TW" sz="3200" b="1" i="0" u="none" strike="noStrike" cap="none" normalizeH="0" baseline="0" dirty="0" smtClean="0">
                <a:ln>
                  <a:noFill/>
                </a:ln>
                <a:effectLst/>
                <a:latin typeface="標楷體" pitchFamily="65" charset="-120"/>
                <a:ea typeface="標楷體" pitchFamily="65" charset="-120"/>
                <a:cs typeface="Arial" pitchFamily="34" charset="0"/>
              </a:rPr>
              <a:t>	</a:t>
            </a:r>
            <a:r>
              <a:rPr kumimoji="0" lang="zh-TW" altLang="en-US" sz="3200" b="1" i="0" u="none" strike="noStrike" cap="none" normalizeH="0" baseline="0" dirty="0" smtClean="0">
                <a:ln>
                  <a:noFill/>
                </a:ln>
                <a:effectLst/>
                <a:latin typeface="標楷體" pitchFamily="65" charset="-120"/>
                <a:ea typeface="標楷體" pitchFamily="65" charset="-120"/>
                <a:cs typeface="Arial" pitchFamily="34" charset="0"/>
              </a:rPr>
              <a:t>是神所喜悅的</a:t>
            </a:r>
          </a:p>
          <a:p>
            <a:pPr marL="0" marR="0" lvl="0" indent="0"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effectLst/>
                <a:latin typeface="標楷體" pitchFamily="65" charset="-120"/>
                <a:ea typeface="標楷體" pitchFamily="65" charset="-120"/>
                <a:cs typeface="Arial" pitchFamily="34" charset="0"/>
              </a:rPr>
              <a:t>你們如此事奉</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TW" sz="3200" b="1" i="0" u="none" strike="noStrike" cap="none" normalizeH="0" baseline="0" dirty="0" smtClean="0">
                <a:ln>
                  <a:noFill/>
                </a:ln>
                <a:effectLst/>
                <a:latin typeface="標楷體" pitchFamily="65" charset="-120"/>
                <a:ea typeface="標楷體" pitchFamily="65" charset="-120"/>
                <a:cs typeface="Arial" pitchFamily="34" charset="0"/>
              </a:rPr>
              <a:t>	</a:t>
            </a:r>
            <a:r>
              <a:rPr kumimoji="0" lang="zh-TW" altLang="en-US" sz="3200" b="1" i="0" u="none" strike="noStrike" cap="none" normalizeH="0" baseline="0" dirty="0" smtClean="0">
                <a:ln>
                  <a:noFill/>
                </a:ln>
                <a:effectLst/>
                <a:latin typeface="標楷體" pitchFamily="65" charset="-120"/>
                <a:ea typeface="標楷體" pitchFamily="65" charset="-120"/>
                <a:cs typeface="Arial" pitchFamily="34" charset="0"/>
              </a:rPr>
              <a:t>是理所當然的</a:t>
            </a:r>
            <a:endParaRPr kumimoji="0" lang="en-US" altLang="zh-TW" sz="3200" b="1" i="0" u="none" strike="noStrike" cap="none" normalizeH="0" baseline="0" dirty="0" smtClean="0">
              <a:ln>
                <a:noFill/>
              </a:ln>
              <a:effectLst/>
              <a:latin typeface="標楷體" pitchFamily="65" charset="-120"/>
              <a:ea typeface="標楷體" pitchFamily="65" charset="-12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zh-TW" altLang="en-US" sz="1600" b="1" i="0" u="none" strike="noStrike" cap="none" normalizeH="0" baseline="0" dirty="0" smtClean="0">
              <a:ln>
                <a:noFill/>
              </a:ln>
              <a:effectLst/>
              <a:latin typeface="標楷體" pitchFamily="65" charset="-120"/>
              <a:ea typeface="標楷體" pitchFamily="65" charset="-12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0000CC"/>
                </a:solidFill>
                <a:effectLst/>
                <a:latin typeface="標楷體" pitchFamily="65" charset="-120"/>
                <a:ea typeface="標楷體" pitchFamily="65" charset="-120"/>
                <a:cs typeface="Arial" pitchFamily="34" charset="0"/>
              </a:rPr>
              <a:t>不要效法這世界</a:t>
            </a:r>
            <a:endParaRPr kumimoji="0" lang="en-US" altLang="zh-TW" sz="3200" b="1" i="0" u="none" strike="noStrike" cap="none" normalizeH="0" baseline="0" dirty="0" smtClean="0">
              <a:ln>
                <a:noFill/>
              </a:ln>
              <a:solidFill>
                <a:srgbClr val="0000CC"/>
              </a:solidFill>
              <a:effectLst/>
              <a:latin typeface="標楷體" pitchFamily="65" charset="-120"/>
              <a:ea typeface="標楷體" pitchFamily="65" charset="-12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zh-TW" altLang="en-US" sz="1600" b="1" i="0" u="none" strike="noStrike" cap="none" normalizeH="0" baseline="0" dirty="0" smtClean="0">
              <a:ln>
                <a:noFill/>
              </a:ln>
              <a:effectLst/>
              <a:latin typeface="標楷體" pitchFamily="65" charset="-120"/>
              <a:ea typeface="標楷體" pitchFamily="65" charset="-12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effectLst/>
                <a:latin typeface="標楷體" pitchFamily="65" charset="-120"/>
                <a:ea typeface="標楷體" pitchFamily="65" charset="-120"/>
                <a:cs typeface="Arial" pitchFamily="34" charset="0"/>
              </a:rPr>
              <a:t>只要心意更新而變化</a:t>
            </a:r>
          </a:p>
          <a:p>
            <a:pPr marL="0" marR="0" lvl="0" indent="0"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effectLst/>
                <a:latin typeface="標楷體" pitchFamily="65" charset="-120"/>
                <a:ea typeface="標楷體" pitchFamily="65" charset="-120"/>
                <a:cs typeface="Arial" pitchFamily="34" charset="0"/>
              </a:rPr>
              <a:t>叫你們察驗何為神的</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zh-TW" sz="3200" b="1" i="0" u="none" strike="noStrike" cap="none" normalizeH="0" baseline="0" dirty="0" smtClean="0">
                <a:ln>
                  <a:noFill/>
                </a:ln>
                <a:effectLst/>
                <a:latin typeface="標楷體" pitchFamily="65" charset="-120"/>
                <a:ea typeface="標楷體" pitchFamily="65" charset="-120"/>
                <a:cs typeface="Arial" pitchFamily="34" charset="0"/>
              </a:rPr>
              <a:t>	</a:t>
            </a:r>
            <a:r>
              <a:rPr kumimoji="0" lang="zh-TW" altLang="en-US" sz="3200" b="1" i="0" u="none" strike="noStrike" cap="none" normalizeH="0" baseline="0" dirty="0" smtClean="0">
                <a:ln>
                  <a:noFill/>
                </a:ln>
                <a:effectLst/>
                <a:latin typeface="標楷體" pitchFamily="65" charset="-120"/>
                <a:ea typeface="標楷體" pitchFamily="65" charset="-120"/>
                <a:cs typeface="Arial" pitchFamily="34" charset="0"/>
              </a:rPr>
              <a:t>善良，純全可喜悅的旨意</a:t>
            </a:r>
            <a:r>
              <a:rPr kumimoji="0" lang="zh-TW" altLang="en-US" sz="3200" b="1" i="0" u="none" strike="noStrike" cap="none" normalizeH="0" baseline="0" dirty="0" smtClean="0">
                <a:ln>
                  <a:noFill/>
                </a:ln>
                <a:effectLst/>
                <a:latin typeface="標楷體" pitchFamily="65" charset="-120"/>
                <a:ea typeface="標楷體" pitchFamily="65" charset="-120"/>
                <a:cs typeface="新細明體" pitchFamily="18" charset="-120"/>
              </a:rPr>
              <a:t>。</a:t>
            </a:r>
            <a:endParaRPr kumimoji="0" lang="zh-TW" altLang="en-US" sz="3200" b="1" i="0" u="none" strike="noStrike" cap="none" normalizeH="0" baseline="0" dirty="0" smtClean="0">
              <a:ln>
                <a:noFill/>
              </a:ln>
              <a:effectLst/>
              <a:latin typeface="標楷體" pitchFamily="65" charset="-120"/>
              <a:ea typeface="標楷體" pitchFamily="65" charset="-120"/>
              <a:cs typeface="Arial" pitchFamily="34" charset="0"/>
            </a:endParaRPr>
          </a:p>
        </p:txBody>
      </p:sp>
      <p:sp>
        <p:nvSpPr>
          <p:cNvPr id="3" name="Rectangle 2"/>
          <p:cNvSpPr/>
          <p:nvPr/>
        </p:nvSpPr>
        <p:spPr>
          <a:xfrm>
            <a:off x="7239000" y="5867400"/>
            <a:ext cx="1723549" cy="461665"/>
          </a:xfrm>
          <a:prstGeom prst="rect">
            <a:avLst/>
          </a:prstGeom>
        </p:spPr>
        <p:txBody>
          <a:bodyPr wrap="none">
            <a:spAutoFit/>
          </a:bodyPr>
          <a:lstStyle/>
          <a:p>
            <a:r>
              <a:rPr lang="en-US" altLang="zh-TW" sz="2400" b="1" dirty="0" smtClean="0">
                <a:solidFill>
                  <a:schemeClr val="bg1"/>
                </a:solidFill>
                <a:latin typeface="標楷體" pitchFamily="65" charset="-120"/>
                <a:ea typeface="標楷體" pitchFamily="65" charset="-120"/>
              </a:rPr>
              <a:t>(</a:t>
            </a:r>
            <a:r>
              <a:rPr lang="zh-TW" altLang="en-US" sz="2400" b="1" dirty="0" smtClean="0">
                <a:solidFill>
                  <a:schemeClr val="bg1"/>
                </a:solidFill>
                <a:latin typeface="標楷體" pitchFamily="65" charset="-120"/>
                <a:ea typeface="標楷體" pitchFamily="65" charset="-120"/>
              </a:rPr>
              <a:t>羅</a:t>
            </a:r>
            <a:r>
              <a:rPr lang="en-US" altLang="zh-TW" sz="2400" b="1" dirty="0" smtClean="0">
                <a:solidFill>
                  <a:schemeClr val="bg1"/>
                </a:solidFill>
                <a:latin typeface="標楷體" pitchFamily="65" charset="-120"/>
                <a:ea typeface="標楷體" pitchFamily="65" charset="-120"/>
              </a:rPr>
              <a:t>12:1-2)</a:t>
            </a:r>
            <a:endParaRPr lang="en-US" sz="2400" dirty="0">
              <a:solidFill>
                <a:schemeClr val="bg1"/>
              </a:solidFill>
              <a:latin typeface="標楷體" pitchFamily="65" charset="-120"/>
              <a:ea typeface="標楷體" pitchFamily="65" charset="-120"/>
            </a:endParaRPr>
          </a:p>
        </p:txBody>
      </p:sp>
      <p:sp>
        <p:nvSpPr>
          <p:cNvPr id="4" name="Rectangle 3"/>
          <p:cNvSpPr/>
          <p:nvPr/>
        </p:nvSpPr>
        <p:spPr>
          <a:xfrm>
            <a:off x="0" y="0"/>
            <a:ext cx="8915400" cy="707886"/>
          </a:xfrm>
          <a:prstGeom prst="rect">
            <a:avLst/>
          </a:prstGeom>
        </p:spPr>
        <p:txBody>
          <a:bodyPr wrap="square">
            <a:spAutoFit/>
          </a:bodyPr>
          <a:lstStyle/>
          <a:p>
            <a:pPr lvl="0" algn="ctr"/>
            <a:r>
              <a:rPr lang="en-US" altLang="zh-TW" sz="4000" b="1" dirty="0" smtClean="0">
                <a:solidFill>
                  <a:schemeClr val="bg1"/>
                </a:solidFill>
                <a:latin typeface="標楷體" pitchFamily="65" charset="-120"/>
                <a:ea typeface="標楷體" pitchFamily="65" charset="-120"/>
                <a:cs typeface="細明體" pitchFamily="49" charset="-120"/>
              </a:rPr>
              <a:t>4.</a:t>
            </a:r>
            <a:r>
              <a:rPr lang="zh-TW" altLang="en-US" sz="4000" b="1" dirty="0" smtClean="0">
                <a:solidFill>
                  <a:schemeClr val="bg1"/>
                </a:solidFill>
                <a:latin typeface="標楷體" pitchFamily="65" charset="-120"/>
                <a:ea typeface="標楷體" pitchFamily="65" charset="-120"/>
                <a:cs typeface="細明體" pitchFamily="49" charset="-120"/>
              </a:rPr>
              <a:t>「效法基督」</a:t>
            </a:r>
            <a:r>
              <a:rPr lang="en-US" altLang="zh-TW" sz="4000" b="1" dirty="0" smtClean="0">
                <a:solidFill>
                  <a:schemeClr val="bg1"/>
                </a:solidFill>
                <a:latin typeface="標楷體" pitchFamily="65" charset="-120"/>
                <a:ea typeface="標楷體" pitchFamily="65" charset="-120"/>
                <a:cs typeface="Arial" pitchFamily="34" charset="0"/>
              </a:rPr>
              <a:t>: </a:t>
            </a:r>
            <a:r>
              <a:rPr lang="zh-TW" altLang="en-US" sz="4000" b="1" dirty="0" smtClean="0">
                <a:solidFill>
                  <a:schemeClr val="bg1"/>
                </a:solidFill>
                <a:latin typeface="標楷體" pitchFamily="65" charset="-120"/>
                <a:ea typeface="標楷體" pitchFamily="65" charset="-120"/>
                <a:cs typeface="Arial" pitchFamily="34" charset="0"/>
              </a:rPr>
              <a:t>不要效法這世界</a:t>
            </a:r>
            <a:endParaRPr lang="en-US" altLang="zh-TW" sz="4000" b="1" dirty="0" smtClean="0">
              <a:solidFill>
                <a:schemeClr val="bg1"/>
              </a:solidFill>
              <a:latin typeface="標楷體" pitchFamily="65" charset="-120"/>
              <a:ea typeface="標楷體" pitchFamily="65" charset="-120"/>
              <a:cs typeface="Arial"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914400" y="609600"/>
            <a:ext cx="7571303" cy="175432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TW" altLang="en-US" sz="3600" b="1" i="0" u="none" strike="noStrike" cap="none" normalizeH="0" baseline="0" dirty="0" smtClean="0">
                <a:ln>
                  <a:noFill/>
                </a:ln>
                <a:effectLst/>
                <a:latin typeface="標楷體" pitchFamily="65" charset="-120"/>
                <a:ea typeface="標楷體" pitchFamily="65" charset="-120"/>
                <a:cs typeface="細明體" pitchFamily="49" charset="-120"/>
              </a:rPr>
              <a:t>消極</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：不要；</a:t>
            </a:r>
            <a:r>
              <a:rPr kumimoji="0" lang="zh-TW" altLang="en-US" sz="3600" b="1" i="0" u="none" strike="noStrike" cap="none" normalizeH="0" baseline="0" dirty="0" smtClean="0">
                <a:ln>
                  <a:noFill/>
                </a:ln>
                <a:effectLst/>
                <a:latin typeface="標楷體" pitchFamily="65" charset="-120"/>
                <a:ea typeface="標楷體" pitchFamily="65" charset="-120"/>
                <a:cs typeface="細明體" pitchFamily="49" charset="-120"/>
              </a:rPr>
              <a:t>不要效法</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「這個世界」</a:t>
            </a:r>
            <a:endParaRPr kumimoji="0" lang="zh-TW" altLang="en-US" sz="3600" b="0" i="0" u="none" strike="noStrike" cap="none" normalizeH="0" baseline="0" dirty="0" smtClean="0">
              <a:ln>
                <a:noFill/>
              </a:ln>
              <a:solidFill>
                <a:srgbClr val="0000CC"/>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effectLst/>
                <a:latin typeface="標楷體" pitchFamily="65" charset="-120"/>
                <a:ea typeface="標楷體" pitchFamily="65" charset="-120"/>
                <a:cs typeface="細明體" pitchFamily="49" charset="-120"/>
              </a:rPr>
              <a:t>積極</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：只要；</a:t>
            </a:r>
            <a:r>
              <a:rPr kumimoji="0" lang="zh-TW" altLang="en-US" sz="3600" b="1" i="0" u="none" strike="noStrike" cap="none" normalizeH="0" baseline="0" dirty="0" smtClean="0">
                <a:ln>
                  <a:noFill/>
                </a:ln>
                <a:effectLst/>
                <a:latin typeface="標楷體" pitchFamily="65" charset="-120"/>
                <a:ea typeface="標楷體" pitchFamily="65" charset="-120"/>
                <a:cs typeface="細明體" pitchFamily="49" charset="-120"/>
              </a:rPr>
              <a:t>反要變化</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a:t>
            </a: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神的旨意</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a:t>
            </a:r>
            <a:endParaRPr kumimoji="0" lang="zh-TW" altLang="en-US" sz="3600" b="0" i="0" u="none" strike="noStrike" cap="none" normalizeH="0" baseline="0" dirty="0" smtClean="0">
              <a:ln>
                <a:noFill/>
              </a:ln>
              <a:solidFill>
                <a:srgbClr val="0000CC"/>
              </a:solidFill>
              <a:effectLst/>
              <a:latin typeface="Arial" pitchFamily="34" charset="0"/>
              <a:cs typeface="Arial" pitchFamily="34" charset="0"/>
            </a:endParaRPr>
          </a:p>
        </p:txBody>
      </p:sp>
      <p:sp>
        <p:nvSpPr>
          <p:cNvPr id="48130" name="Rectangle 2"/>
          <p:cNvSpPr>
            <a:spLocks noChangeArrowheads="1"/>
          </p:cNvSpPr>
          <p:nvPr/>
        </p:nvSpPr>
        <p:spPr bwMode="auto">
          <a:xfrm>
            <a:off x="914400" y="2408366"/>
            <a:ext cx="6827510" cy="249299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「效法」</a:t>
            </a:r>
            <a:r>
              <a:rPr kumimoji="0" lang="en-US" altLang="zh-TW" sz="3600" i="0" u="none" strike="noStrike" cap="none" normalizeH="0" baseline="0" dirty="0" smtClean="0">
                <a:ln>
                  <a:noFill/>
                </a:ln>
                <a:solidFill>
                  <a:srgbClr val="222222"/>
                </a:solidFill>
                <a:effectLst/>
                <a:latin typeface="Times New Roman" pitchFamily="18" charset="0"/>
                <a:ea typeface="標楷體" pitchFamily="65" charset="-120"/>
                <a:cs typeface="Times New Roman" pitchFamily="18" charset="0"/>
              </a:rPr>
              <a:t>Conform</a:t>
            </a:r>
            <a:r>
              <a:rPr kumimoji="0" lang="en-US" altLang="zh-TW" sz="3600" b="1" i="0" u="none" strike="noStrike" cap="none" normalizeH="0" baseline="0" dirty="0" smtClean="0">
                <a:ln>
                  <a:noFill/>
                </a:ln>
                <a:solidFill>
                  <a:srgbClr val="222222"/>
                </a:solidFill>
                <a:effectLst/>
                <a:latin typeface="標楷體" pitchFamily="65" charset="-120"/>
                <a:ea typeface="標楷體" pitchFamily="65" charset="-120"/>
                <a:cs typeface="Arial" pitchFamily="34" charset="0"/>
              </a:rPr>
              <a:t>   </a:t>
            </a: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外在的型貌</a:t>
            </a:r>
            <a:endParaRPr kumimoji="0" lang="zh-TW" altLang="en-US"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eaLnBrk="0" fontAlgn="base" hangingPunct="0">
              <a:lnSpc>
                <a:spcPct val="150000"/>
              </a:lnSpc>
              <a:spcBef>
                <a:spcPct val="0"/>
              </a:spcBef>
              <a:spcAft>
                <a:spcPct val="0"/>
              </a:spcAf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「變化」</a:t>
            </a:r>
            <a:r>
              <a:rPr kumimoji="0" lang="en-US" altLang="zh-TW" sz="3600" i="0" u="none" strike="noStrike" cap="none" normalizeH="0" baseline="0" dirty="0" smtClean="0">
                <a:ln>
                  <a:noFill/>
                </a:ln>
                <a:solidFill>
                  <a:srgbClr val="C00000"/>
                </a:solidFill>
                <a:effectLst/>
                <a:latin typeface="Times New Roman" pitchFamily="18" charset="0"/>
                <a:ea typeface="標楷體" pitchFamily="65" charset="-120"/>
                <a:cs typeface="Times New Roman" pitchFamily="18" charset="0"/>
              </a:rPr>
              <a:t>Transform</a:t>
            </a:r>
            <a:r>
              <a:rPr kumimoji="0" lang="en-US" altLang="zh-TW" sz="3600" b="1" i="0" u="none" strike="noStrike" cap="none" normalizeH="0" baseline="0" dirty="0" smtClean="0">
                <a:ln>
                  <a:noFill/>
                </a:ln>
                <a:solidFill>
                  <a:srgbClr val="C00000"/>
                </a:solidFill>
                <a:effectLst/>
                <a:latin typeface="標楷體" pitchFamily="65" charset="-120"/>
                <a:ea typeface="標楷體" pitchFamily="65" charset="-120"/>
                <a:cs typeface="Arial" pitchFamily="34" charset="0"/>
              </a:rPr>
              <a:t>  </a:t>
            </a: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內在的本質</a:t>
            </a:r>
            <a:endParaRPr kumimoji="0" lang="en-US" altLang="zh-TW"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endParaRPr>
          </a:p>
          <a:p>
            <a:pPr algn="ctr" eaLnBrk="0" fontAlgn="base" hangingPunct="0">
              <a:lnSpc>
                <a:spcPct val="150000"/>
              </a:lnSpc>
              <a:spcBef>
                <a:spcPct val="0"/>
              </a:spcBef>
              <a:spcAft>
                <a:spcPct val="0"/>
              </a:spcAft>
            </a:pPr>
            <a:r>
              <a:rPr lang="en-US" altLang="zh-TW" sz="3200" b="1" dirty="0" smtClean="0">
                <a:solidFill>
                  <a:srgbClr val="222222"/>
                </a:solidFill>
                <a:latin typeface="標楷體" pitchFamily="65" charset="-120"/>
                <a:ea typeface="標楷體" pitchFamily="65" charset="-120"/>
                <a:cs typeface="細明體" pitchFamily="49" charset="-120"/>
              </a:rPr>
              <a:t>(</a:t>
            </a:r>
            <a:r>
              <a:rPr lang="zh-TW" altLang="en-US" sz="3200" b="1" dirty="0" smtClean="0">
                <a:solidFill>
                  <a:srgbClr val="222222"/>
                </a:solidFill>
                <a:latin typeface="標楷體" pitchFamily="65" charset="-120"/>
                <a:ea typeface="標楷體" pitchFamily="65" charset="-120"/>
                <a:cs typeface="細明體" pitchFamily="49" charset="-120"/>
              </a:rPr>
              <a:t>現在被動式：不斷的被</a:t>
            </a:r>
            <a:r>
              <a:rPr lang="en-US" altLang="zh-TW" sz="3200" b="1" dirty="0" smtClean="0">
                <a:solidFill>
                  <a:srgbClr val="222222"/>
                </a:solidFill>
                <a:latin typeface="標楷體" pitchFamily="65" charset="-120"/>
                <a:ea typeface="標楷體" pitchFamily="65" charset="-120"/>
                <a:cs typeface="細明體" pitchFamily="49" charset="-120"/>
              </a:rPr>
              <a:t>…)</a:t>
            </a:r>
            <a:endParaRPr kumimoji="0" lang="zh-TW" altLang="en-US" sz="3200" b="0" i="0" u="none" strike="noStrike" cap="none" normalizeH="0" baseline="0" dirty="0" smtClean="0">
              <a:ln>
                <a:noFill/>
              </a:ln>
              <a:solidFill>
                <a:srgbClr val="C00000"/>
              </a:solidFill>
              <a:effectLst/>
              <a:latin typeface="Arial" pitchFamily="34" charset="0"/>
              <a:cs typeface="Arial" pitchFamily="34" charset="0"/>
            </a:endParaRPr>
          </a:p>
        </p:txBody>
      </p:sp>
      <p:sp>
        <p:nvSpPr>
          <p:cNvPr id="48132" name="Rectangle 4"/>
          <p:cNvSpPr>
            <a:spLocks noChangeArrowheads="1"/>
          </p:cNvSpPr>
          <p:nvPr/>
        </p:nvSpPr>
        <p:spPr bwMode="auto">
          <a:xfrm>
            <a:off x="1295400" y="4827589"/>
            <a:ext cx="6186309" cy="175432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不要追求今世短暫的外在風尚</a:t>
            </a:r>
            <a:endParaRPr kumimoji="0" lang="zh-TW" altLang="en-US" sz="3600" b="0" i="0" u="none" strike="noStrike" cap="none" normalizeH="0" baseline="0" dirty="0" smtClean="0">
              <a:ln>
                <a:noFill/>
              </a:ln>
              <a:solidFill>
                <a:srgbClr val="0000CC"/>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但在最裡面的內在要被神改變</a:t>
            </a:r>
            <a:endParaRPr kumimoji="0" lang="zh-TW" altLang="en-US" sz="3600" b="0" i="0" u="none" strike="noStrike" cap="none" normalizeH="0" baseline="0" dirty="0" smtClean="0">
              <a:ln>
                <a:noFill/>
              </a:ln>
              <a:solidFill>
                <a:srgbClr val="C00000"/>
              </a:solidFill>
              <a:effectLst/>
              <a:latin typeface="Arial" pitchFamily="34" charset="0"/>
              <a:cs typeface="Arial" pitchFamily="34" charset="0"/>
            </a:endParaRPr>
          </a:p>
        </p:txBody>
      </p:sp>
      <p:sp>
        <p:nvSpPr>
          <p:cNvPr id="5" name="Rectangle 4"/>
          <p:cNvSpPr/>
          <p:nvPr/>
        </p:nvSpPr>
        <p:spPr>
          <a:xfrm>
            <a:off x="2819400" y="0"/>
            <a:ext cx="3581400" cy="769441"/>
          </a:xfrm>
          <a:prstGeom prst="rect">
            <a:avLst/>
          </a:prstGeom>
        </p:spPr>
        <p:txBody>
          <a:bodyPr wrap="square">
            <a:spAutoFit/>
          </a:bodyPr>
          <a:lstStyle/>
          <a:p>
            <a:pPr algn="ctr"/>
            <a:r>
              <a:rPr lang="zh-TW" altLang="en-US" sz="4400" b="1" dirty="0" smtClean="0">
                <a:solidFill>
                  <a:schemeClr val="bg1"/>
                </a:solidFill>
                <a:latin typeface="標楷體" pitchFamily="65" charset="-120"/>
                <a:ea typeface="標楷體" pitchFamily="65" charset="-120"/>
                <a:cs typeface="Arial" pitchFamily="34" charset="0"/>
              </a:rPr>
              <a:t>更新而變化</a:t>
            </a:r>
            <a:endParaRPr lang="en-US" sz="44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ppt_x"/>
                                          </p:val>
                                        </p:tav>
                                        <p:tav tm="100000">
                                          <p:val>
                                            <p:strVal val="#ppt_x"/>
                                          </p:val>
                                        </p:tav>
                                      </p:tavLst>
                                    </p:anim>
                                    <p:anim calcmode="lin" valueType="num">
                                      <p:cBhvr additive="base">
                                        <p:cTn id="8" dur="500" fill="hold"/>
                                        <p:tgtEl>
                                          <p:spTgt spid="481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grpId="0" nodeType="clickEffect">
                                  <p:stCondLst>
                                    <p:cond delay="0"/>
                                  </p:stCondLst>
                                  <p:childTnLst>
                                    <p:set>
                                      <p:cBhvr>
                                        <p:cTn id="12" dur="1" fill="hold">
                                          <p:stCondLst>
                                            <p:cond delay="0"/>
                                          </p:stCondLst>
                                        </p:cTn>
                                        <p:tgtEl>
                                          <p:spTgt spid="48132"/>
                                        </p:tgtEl>
                                        <p:attrNameLst>
                                          <p:attrName>style.visibility</p:attrName>
                                        </p:attrNameLst>
                                      </p:cBhvr>
                                      <p:to>
                                        <p:strVal val="visible"/>
                                      </p:to>
                                    </p:set>
                                    <p:animScale>
                                      <p:cBhvr>
                                        <p:cTn id="13" dur="1000" decel="50000" fill="hold">
                                          <p:stCondLst>
                                            <p:cond delay="0"/>
                                          </p:stCondLst>
                                        </p:cTn>
                                        <p:tgtEl>
                                          <p:spTgt spid="481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48132"/>
                                        </p:tgtEl>
                                        <p:attrNameLst>
                                          <p:attrName>ppt_x</p:attrName>
                                          <p:attrName>ppt_y</p:attrName>
                                        </p:attrNameLst>
                                      </p:cBhvr>
                                    </p:animMotion>
                                    <p:animEffect transition="in" filter="fade">
                                      <p:cBhvr>
                                        <p:cTn id="15" dur="1000"/>
                                        <p:tgtEl>
                                          <p:spTgt spid="48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229600" cy="5262979"/>
          </a:xfrm>
          <a:prstGeom prst="rect">
            <a:avLst/>
          </a:prstGeom>
        </p:spPr>
        <p:txBody>
          <a:bodyPr wrap="square">
            <a:spAutoFit/>
          </a:bodyPr>
          <a:lstStyle/>
          <a:p>
            <a:r>
              <a:rPr lang="zh-TW" altLang="en-US" sz="2800" b="1" dirty="0" smtClean="0">
                <a:solidFill>
                  <a:srgbClr val="C00000"/>
                </a:solidFill>
                <a:latin typeface="標楷體" pitchFamily="65" charset="-120"/>
                <a:ea typeface="標楷體" pitchFamily="65" charset="-120"/>
              </a:rPr>
              <a:t>不要愛世界、和世界上的事。</a:t>
            </a:r>
            <a:endParaRPr lang="en-US" altLang="zh-TW" sz="2800" b="1" dirty="0" smtClean="0">
              <a:solidFill>
                <a:srgbClr val="C00000"/>
              </a:solidFill>
              <a:latin typeface="標楷體" pitchFamily="65" charset="-120"/>
              <a:ea typeface="標楷體" pitchFamily="65" charset="-120"/>
            </a:endParaRPr>
          </a:p>
          <a:p>
            <a:r>
              <a:rPr lang="zh-TW" altLang="en-US" sz="2800" b="1" dirty="0" smtClean="0">
                <a:solidFill>
                  <a:srgbClr val="C00000"/>
                </a:solidFill>
                <a:latin typeface="標楷體" pitchFamily="65" charset="-120"/>
                <a:ea typeface="標楷體" pitchFamily="65" charset="-120"/>
              </a:rPr>
              <a:t>人若愛世界、愛父的心就不在他裏面了。 </a:t>
            </a:r>
            <a:endParaRPr lang="en-US" altLang="zh-TW" sz="2800" b="1" dirty="0" smtClean="0">
              <a:solidFill>
                <a:srgbClr val="C00000"/>
              </a:solidFill>
              <a:latin typeface="標楷體" pitchFamily="65" charset="-120"/>
              <a:ea typeface="標楷體" pitchFamily="65" charset="-120"/>
            </a:endParaRPr>
          </a:p>
          <a:p>
            <a:endParaRPr lang="en-US" altLang="zh-TW" sz="2800" b="1" dirty="0" smtClean="0">
              <a:latin typeface="標楷體" pitchFamily="65" charset="-120"/>
              <a:ea typeface="標楷體" pitchFamily="65" charset="-120"/>
            </a:endParaRPr>
          </a:p>
          <a:p>
            <a:r>
              <a:rPr lang="zh-TW" altLang="en-US" sz="2800" b="1" dirty="0" smtClean="0">
                <a:latin typeface="標楷體" pitchFamily="65" charset="-120"/>
                <a:ea typeface="標楷體" pitchFamily="65" charset="-120"/>
              </a:rPr>
              <a:t>因為凡世界上的事、就像</a:t>
            </a:r>
            <a:endParaRPr lang="en-US" altLang="zh-TW" sz="2800" b="1" dirty="0" smtClean="0">
              <a:latin typeface="標楷體" pitchFamily="65" charset="-120"/>
              <a:ea typeface="標楷體" pitchFamily="65" charset="-120"/>
            </a:endParaRPr>
          </a:p>
          <a:p>
            <a:pPr lvl="2"/>
            <a:r>
              <a:rPr lang="zh-TW" altLang="en-US" sz="2800" b="1" dirty="0" smtClean="0">
                <a:solidFill>
                  <a:srgbClr val="0000CC"/>
                </a:solidFill>
                <a:latin typeface="標楷體" pitchFamily="65" charset="-120"/>
                <a:ea typeface="標楷體" pitchFamily="65" charset="-120"/>
              </a:rPr>
              <a:t>肉體的情慾、</a:t>
            </a:r>
            <a:endParaRPr lang="en-US" altLang="zh-TW" sz="2800" b="1" dirty="0" smtClean="0">
              <a:solidFill>
                <a:srgbClr val="0000CC"/>
              </a:solidFill>
              <a:latin typeface="標楷體" pitchFamily="65" charset="-120"/>
              <a:ea typeface="標楷體" pitchFamily="65" charset="-120"/>
            </a:endParaRPr>
          </a:p>
          <a:p>
            <a:pPr lvl="2"/>
            <a:r>
              <a:rPr lang="zh-TW" altLang="en-US" sz="2800" b="1" dirty="0" smtClean="0">
                <a:solidFill>
                  <a:srgbClr val="0000CC"/>
                </a:solidFill>
                <a:latin typeface="標楷體" pitchFamily="65" charset="-120"/>
                <a:ea typeface="標楷體" pitchFamily="65" charset="-120"/>
              </a:rPr>
              <a:t>眼目的情慾、</a:t>
            </a:r>
            <a:endParaRPr lang="en-US" altLang="zh-TW" sz="2800" b="1" dirty="0" smtClean="0">
              <a:solidFill>
                <a:srgbClr val="0000CC"/>
              </a:solidFill>
              <a:latin typeface="標楷體" pitchFamily="65" charset="-120"/>
              <a:ea typeface="標楷體" pitchFamily="65" charset="-120"/>
            </a:endParaRPr>
          </a:p>
          <a:p>
            <a:pPr lvl="2"/>
            <a:r>
              <a:rPr lang="zh-TW" altLang="en-US" sz="2800" b="1" dirty="0" smtClean="0">
                <a:solidFill>
                  <a:srgbClr val="0000CC"/>
                </a:solidFill>
                <a:latin typeface="標楷體" pitchFamily="65" charset="-120"/>
                <a:ea typeface="標楷體" pitchFamily="65" charset="-120"/>
              </a:rPr>
              <a:t>並今生的驕傲、</a:t>
            </a:r>
            <a:endParaRPr lang="en-US" altLang="zh-TW" sz="2800" b="1" dirty="0" smtClean="0">
              <a:solidFill>
                <a:srgbClr val="0000CC"/>
              </a:solidFill>
              <a:latin typeface="標楷體" pitchFamily="65" charset="-120"/>
              <a:ea typeface="標楷體" pitchFamily="65" charset="-120"/>
            </a:endParaRPr>
          </a:p>
          <a:p>
            <a:pPr lvl="2"/>
            <a:endParaRPr lang="en-US" altLang="zh-TW" sz="2800" b="1" dirty="0" smtClean="0">
              <a:solidFill>
                <a:srgbClr val="0000CC"/>
              </a:solidFill>
              <a:latin typeface="標楷體" pitchFamily="65" charset="-120"/>
              <a:ea typeface="標楷體" pitchFamily="65" charset="-120"/>
            </a:endParaRPr>
          </a:p>
          <a:p>
            <a:r>
              <a:rPr lang="zh-TW" altLang="en-US" sz="2800" b="1" dirty="0" smtClean="0">
                <a:latin typeface="標楷體" pitchFamily="65" charset="-120"/>
                <a:ea typeface="標楷體" pitchFamily="65" charset="-120"/>
              </a:rPr>
              <a:t>都不是從父來的、乃是從世界來的。 </a:t>
            </a:r>
            <a:endParaRPr lang="en-US" altLang="zh-TW" sz="2800" b="1" dirty="0" smtClean="0">
              <a:latin typeface="標楷體" pitchFamily="65" charset="-120"/>
              <a:ea typeface="標楷體" pitchFamily="65" charset="-120"/>
            </a:endParaRPr>
          </a:p>
          <a:p>
            <a:endParaRPr lang="en-US" altLang="zh-TW" sz="2800" b="1" dirty="0" smtClean="0">
              <a:latin typeface="標楷體" pitchFamily="65" charset="-120"/>
              <a:ea typeface="標楷體" pitchFamily="65" charset="-120"/>
            </a:endParaRPr>
          </a:p>
          <a:p>
            <a:r>
              <a:rPr lang="zh-TW" altLang="en-US" sz="2800" b="1" dirty="0" smtClean="0">
                <a:solidFill>
                  <a:srgbClr val="C00000"/>
                </a:solidFill>
                <a:latin typeface="標楷體" pitchFamily="65" charset="-120"/>
                <a:ea typeface="標楷體" pitchFamily="65" charset="-120"/>
              </a:rPr>
              <a:t>這世界、和其上的情慾、都要過去．</a:t>
            </a:r>
            <a:endParaRPr lang="en-US" altLang="zh-TW" sz="2800" b="1" dirty="0" smtClean="0">
              <a:solidFill>
                <a:srgbClr val="C00000"/>
              </a:solidFill>
              <a:latin typeface="標楷體" pitchFamily="65" charset="-120"/>
              <a:ea typeface="標楷體" pitchFamily="65" charset="-120"/>
            </a:endParaRPr>
          </a:p>
          <a:p>
            <a:r>
              <a:rPr lang="zh-TW" altLang="en-US" sz="2800" b="1" dirty="0" smtClean="0">
                <a:solidFill>
                  <a:srgbClr val="C00000"/>
                </a:solidFill>
                <a:latin typeface="標楷體" pitchFamily="65" charset="-120"/>
                <a:ea typeface="標楷體" pitchFamily="65" charset="-120"/>
              </a:rPr>
              <a:t>惟獨遵行　神旨意的、是永遠常存。 </a:t>
            </a:r>
            <a:endParaRPr lang="en-US" sz="2800" b="1" dirty="0">
              <a:solidFill>
                <a:srgbClr val="C00000"/>
              </a:solidFill>
              <a:latin typeface="標楷體" pitchFamily="65" charset="-120"/>
              <a:ea typeface="標楷體" pitchFamily="65" charset="-120"/>
            </a:endParaRPr>
          </a:p>
        </p:txBody>
      </p:sp>
      <p:sp>
        <p:nvSpPr>
          <p:cNvPr id="3" name="Rectangle 2"/>
          <p:cNvSpPr/>
          <p:nvPr/>
        </p:nvSpPr>
        <p:spPr>
          <a:xfrm>
            <a:off x="3276600" y="6172200"/>
            <a:ext cx="2682273" cy="461665"/>
          </a:xfrm>
          <a:prstGeom prst="rect">
            <a:avLst/>
          </a:prstGeom>
        </p:spPr>
        <p:txBody>
          <a:bodyPr wrap="square">
            <a:spAutoFit/>
          </a:bodyPr>
          <a:lstStyle/>
          <a:p>
            <a:pPr algn="ctr"/>
            <a:r>
              <a:rPr lang="en-US" altLang="zh-TW" sz="2400" b="1" dirty="0" smtClean="0">
                <a:latin typeface="標楷體" pitchFamily="65" charset="-120"/>
                <a:ea typeface="標楷體" pitchFamily="65" charset="-120"/>
              </a:rPr>
              <a:t>(1 </a:t>
            </a:r>
            <a:r>
              <a:rPr lang="zh-TW" altLang="en-US" sz="2400" b="1" dirty="0" smtClean="0">
                <a:latin typeface="標楷體" pitchFamily="65" charset="-120"/>
                <a:ea typeface="標楷體" pitchFamily="65" charset="-120"/>
              </a:rPr>
              <a:t>約  </a:t>
            </a:r>
            <a:r>
              <a:rPr lang="en-US" altLang="zh-TW" sz="2400" b="1" dirty="0" smtClean="0">
                <a:latin typeface="標楷體" pitchFamily="65" charset="-120"/>
                <a:ea typeface="標楷體" pitchFamily="65" charset="-120"/>
              </a:rPr>
              <a:t>2:15-17)</a:t>
            </a:r>
            <a:endParaRPr lang="zh-TW" altLang="en-US" sz="2400" b="1" dirty="0">
              <a:latin typeface="標楷體" pitchFamily="65" charset="-120"/>
              <a:ea typeface="標楷體" pitchFamily="65" charset="-120"/>
            </a:endParaRPr>
          </a:p>
        </p:txBody>
      </p:sp>
      <p:sp>
        <p:nvSpPr>
          <p:cNvPr id="4" name="Rectangle 3"/>
          <p:cNvSpPr/>
          <p:nvPr/>
        </p:nvSpPr>
        <p:spPr>
          <a:xfrm>
            <a:off x="914400" y="0"/>
            <a:ext cx="7467600" cy="707886"/>
          </a:xfrm>
          <a:prstGeom prst="rect">
            <a:avLst/>
          </a:prstGeom>
        </p:spPr>
        <p:txBody>
          <a:bodyPr wrap="square">
            <a:spAutoFit/>
          </a:bodyPr>
          <a:lstStyle/>
          <a:p>
            <a:r>
              <a:rPr lang="en-US" altLang="zh-TW" sz="4000" b="1" dirty="0" smtClean="0">
                <a:solidFill>
                  <a:schemeClr val="bg1"/>
                </a:solidFill>
                <a:latin typeface="標楷體" pitchFamily="65" charset="-120"/>
                <a:ea typeface="標楷體" pitchFamily="65" charset="-120"/>
                <a:cs typeface="細明體" pitchFamily="49" charset="-120"/>
              </a:rPr>
              <a:t>5.</a:t>
            </a:r>
            <a:r>
              <a:rPr lang="zh-TW" altLang="en-US" sz="4000" b="1" dirty="0" smtClean="0">
                <a:solidFill>
                  <a:schemeClr val="bg1"/>
                </a:solidFill>
                <a:latin typeface="標楷體" pitchFamily="65" charset="-120"/>
                <a:ea typeface="標楷體" pitchFamily="65" charset="-120"/>
                <a:cs typeface="細明體" pitchFamily="49" charset="-120"/>
              </a:rPr>
              <a:t>「效法基督」</a:t>
            </a:r>
            <a:r>
              <a:rPr lang="en-US" altLang="zh-TW" sz="4000" b="1" dirty="0" smtClean="0">
                <a:solidFill>
                  <a:schemeClr val="bg1"/>
                </a:solidFill>
                <a:latin typeface="標楷體" pitchFamily="65" charset="-120"/>
                <a:ea typeface="標楷體" pitchFamily="65" charset="-120"/>
                <a:cs typeface="Arial" pitchFamily="34" charset="0"/>
              </a:rPr>
              <a:t>: </a:t>
            </a:r>
            <a:r>
              <a:rPr lang="zh-TW" altLang="en-US" sz="4000" b="1" dirty="0" smtClean="0">
                <a:solidFill>
                  <a:schemeClr val="bg1"/>
                </a:solidFill>
                <a:latin typeface="標楷體" pitchFamily="65" charset="-120"/>
                <a:ea typeface="標楷體" pitchFamily="65" charset="-120"/>
              </a:rPr>
              <a:t>不要愛世界</a:t>
            </a:r>
            <a:endParaRPr lang="en-US" altLang="en-US" sz="4000" b="1" dirty="0" smtClean="0">
              <a:solidFill>
                <a:schemeClr val="bg1"/>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782914"/>
            <a:ext cx="9144000" cy="5293757"/>
          </a:xfrm>
          <a:prstGeom prst="rect">
            <a:avLst/>
          </a:prstGeom>
          <a:noFill/>
          <a:ln w="9525">
            <a:noFill/>
            <a:miter lim="800000"/>
            <a:headEnd/>
            <a:tailEnd/>
          </a:ln>
          <a:effectLst/>
        </p:spPr>
        <p:txBody>
          <a:bodyPr anchor="ctr">
            <a:spAutoFit/>
          </a:bodyPr>
          <a:lstStyle/>
          <a:p>
            <a:pPr algn="ctr"/>
            <a:r>
              <a:rPr lang="zh-TW" altLang="en-US" sz="3600" b="1" dirty="0">
                <a:solidFill>
                  <a:srgbClr val="C00000"/>
                </a:solidFill>
                <a:latin typeface="標楷體" pitchFamily="65" charset="-120"/>
                <a:ea typeface="標楷體" pitchFamily="65" charset="-120"/>
              </a:rPr>
              <a:t>主說</a:t>
            </a:r>
            <a:r>
              <a:rPr lang="en-US" altLang="zh-TW" sz="3600" b="1" dirty="0">
                <a:solidFill>
                  <a:srgbClr val="C00000"/>
                </a:solidFill>
                <a:latin typeface="標楷體" pitchFamily="65" charset="-120"/>
                <a:ea typeface="標楷體" pitchFamily="65" charset="-120"/>
              </a:rPr>
              <a:t>: </a:t>
            </a:r>
            <a:r>
              <a:rPr lang="zh-TW" altLang="en-US" sz="3600" b="1" dirty="0">
                <a:solidFill>
                  <a:srgbClr val="C00000"/>
                </a:solidFill>
                <a:latin typeface="標楷體" pitchFamily="65" charset="-120"/>
                <a:ea typeface="標楷體" pitchFamily="65" charset="-120"/>
              </a:rPr>
              <a:t>人若賺得全世界</a:t>
            </a:r>
          </a:p>
          <a:p>
            <a:pPr algn="ctr"/>
            <a:r>
              <a:rPr lang="zh-TW" altLang="en-US" sz="3600" b="1" dirty="0" smtClean="0">
                <a:solidFill>
                  <a:srgbClr val="C00000"/>
                </a:solidFill>
                <a:latin typeface="標楷體" pitchFamily="65" charset="-120"/>
                <a:ea typeface="標楷體" pitchFamily="65" charset="-120"/>
              </a:rPr>
              <a:t>卻</a:t>
            </a:r>
            <a:r>
              <a:rPr lang="zh-TW" altLang="en-US" sz="3600" b="1" dirty="0">
                <a:solidFill>
                  <a:srgbClr val="C00000"/>
                </a:solidFill>
                <a:latin typeface="標楷體" pitchFamily="65" charset="-120"/>
                <a:ea typeface="標楷體" pitchFamily="65" charset="-120"/>
              </a:rPr>
              <a:t>賠上自己的生命</a:t>
            </a:r>
          </a:p>
          <a:p>
            <a:pPr algn="ctr"/>
            <a:r>
              <a:rPr lang="zh-TW" altLang="en-US" sz="3600" b="1" dirty="0" smtClean="0">
                <a:solidFill>
                  <a:srgbClr val="C00000"/>
                </a:solidFill>
                <a:latin typeface="標楷體" pitchFamily="65" charset="-120"/>
                <a:ea typeface="標楷體" pitchFamily="65" charset="-120"/>
              </a:rPr>
              <a:t>有</a:t>
            </a:r>
            <a:r>
              <a:rPr lang="zh-TW" altLang="en-US" sz="3600" b="1" dirty="0">
                <a:solidFill>
                  <a:srgbClr val="C00000"/>
                </a:solidFill>
                <a:latin typeface="標楷體" pitchFamily="65" charset="-120"/>
                <a:ea typeface="標楷體" pitchFamily="65" charset="-120"/>
              </a:rPr>
              <a:t>甚麼益處呢</a:t>
            </a:r>
            <a:r>
              <a:rPr lang="en-US" altLang="zh-TW" sz="3600" b="1" dirty="0">
                <a:solidFill>
                  <a:srgbClr val="C00000"/>
                </a:solidFill>
                <a:latin typeface="標楷體" pitchFamily="65" charset="-120"/>
                <a:ea typeface="標楷體" pitchFamily="65" charset="-120"/>
              </a:rPr>
              <a:t>?</a:t>
            </a:r>
          </a:p>
          <a:p>
            <a:pPr algn="ctr"/>
            <a:endParaRPr lang="en-US" altLang="zh-TW" sz="1600" b="1" dirty="0" smtClean="0">
              <a:solidFill>
                <a:schemeClr val="hlink"/>
              </a:solidFill>
              <a:latin typeface="標楷體" pitchFamily="65" charset="-120"/>
              <a:ea typeface="標楷體" pitchFamily="65" charset="-120"/>
            </a:endParaRPr>
          </a:p>
          <a:p>
            <a:pPr algn="ctr"/>
            <a:r>
              <a:rPr lang="zh-TW" altLang="zh-TW" sz="3600" b="1" dirty="0" smtClean="0">
                <a:solidFill>
                  <a:srgbClr val="0000CC"/>
                </a:solidFill>
                <a:latin typeface="標楷體" pitchFamily="65" charset="-120"/>
                <a:ea typeface="標楷體" pitchFamily="65" charset="-120"/>
              </a:rPr>
              <a:t>許多信徒</a:t>
            </a:r>
            <a:r>
              <a:rPr lang="zh-TW" altLang="en-US" sz="3600" b="1" dirty="0" smtClean="0">
                <a:solidFill>
                  <a:srgbClr val="0000CC"/>
                </a:solidFill>
                <a:latin typeface="標楷體" pitchFamily="65" charset="-120"/>
                <a:ea typeface="標楷體" pitchFamily="65" charset="-120"/>
              </a:rPr>
              <a:t>只肯忙著賺錢</a:t>
            </a:r>
            <a:r>
              <a:rPr lang="en-US" altLang="zh-TW" sz="3600" b="1" dirty="0" smtClean="0">
                <a:solidFill>
                  <a:srgbClr val="0000CC"/>
                </a:solidFill>
                <a:latin typeface="標楷體" pitchFamily="65" charset="-120"/>
                <a:ea typeface="標楷體" pitchFamily="65" charset="-120"/>
              </a:rPr>
              <a:t>,</a:t>
            </a:r>
          </a:p>
          <a:p>
            <a:pPr algn="ctr"/>
            <a:r>
              <a:rPr lang="zh-TW" altLang="en-US" sz="3600" b="1" dirty="0" smtClean="0">
                <a:solidFill>
                  <a:srgbClr val="0000CC"/>
                </a:solidFill>
                <a:latin typeface="標楷體" pitchFamily="65" charset="-120"/>
                <a:ea typeface="標楷體" pitchFamily="65" charset="-120"/>
              </a:rPr>
              <a:t>只顧「得著」、只顧「享受」</a:t>
            </a:r>
            <a:r>
              <a:rPr lang="en-US" altLang="zh-TW" sz="3600" b="1" dirty="0" smtClean="0">
                <a:solidFill>
                  <a:srgbClr val="0000CC"/>
                </a:solidFill>
                <a:latin typeface="標楷體" pitchFamily="65" charset="-120"/>
                <a:ea typeface="標楷體" pitchFamily="65" charset="-120"/>
              </a:rPr>
              <a:t> </a:t>
            </a:r>
          </a:p>
          <a:p>
            <a:pPr algn="ctr"/>
            <a:endParaRPr lang="en-US" altLang="zh-TW" sz="1600" b="1" dirty="0" smtClean="0">
              <a:solidFill>
                <a:schemeClr val="hlink"/>
              </a:solidFill>
              <a:latin typeface="標楷體" pitchFamily="65" charset="-120"/>
              <a:ea typeface="標楷體" pitchFamily="65" charset="-120"/>
            </a:endParaRPr>
          </a:p>
          <a:p>
            <a:pPr algn="ctr"/>
            <a:r>
              <a:rPr lang="zh-TW" altLang="en-US" sz="3600" b="1" dirty="0" smtClean="0">
                <a:solidFill>
                  <a:srgbClr val="C00000"/>
                </a:solidFill>
                <a:latin typeface="標楷體" pitchFamily="65" charset="-120"/>
                <a:ea typeface="標楷體" pitchFamily="65" charset="-120"/>
              </a:rPr>
              <a:t>主說</a:t>
            </a:r>
            <a:r>
              <a:rPr lang="en-US" altLang="zh-TW" sz="3600" b="1" dirty="0" smtClean="0">
                <a:solidFill>
                  <a:srgbClr val="C00000"/>
                </a:solidFill>
                <a:latin typeface="標楷體" pitchFamily="65" charset="-120"/>
                <a:ea typeface="標楷體" pitchFamily="65" charset="-120"/>
              </a:rPr>
              <a:t>:</a:t>
            </a:r>
            <a:r>
              <a:rPr lang="zh-TW" altLang="en-US" sz="3600" b="1" dirty="0" smtClean="0">
                <a:solidFill>
                  <a:srgbClr val="C00000"/>
                </a:solidFill>
                <a:latin typeface="標楷體" pitchFamily="65" charset="-120"/>
                <a:ea typeface="標楷體" pitchFamily="65" charset="-120"/>
              </a:rPr>
              <a:t> </a:t>
            </a:r>
            <a:endParaRPr lang="en-US" altLang="zh-TW" sz="3600" b="1" dirty="0" smtClean="0">
              <a:solidFill>
                <a:srgbClr val="C00000"/>
              </a:solidFill>
              <a:latin typeface="標楷體" pitchFamily="65" charset="-120"/>
              <a:ea typeface="標楷體" pitchFamily="65" charset="-120"/>
            </a:endParaRPr>
          </a:p>
          <a:p>
            <a:pPr algn="ctr"/>
            <a:r>
              <a:rPr lang="zh-TW" altLang="en-US" sz="3600" b="1" dirty="0" smtClean="0">
                <a:solidFill>
                  <a:srgbClr val="008080"/>
                </a:solidFill>
                <a:latin typeface="標楷體" pitchFamily="65" charset="-120"/>
                <a:ea typeface="標楷體" pitchFamily="65" charset="-120"/>
              </a:rPr>
              <a:t>那時候，祂要照各人的行為報應各人</a:t>
            </a:r>
            <a:endParaRPr lang="en-US" altLang="zh-TW" sz="3600" b="1" dirty="0" smtClean="0">
              <a:solidFill>
                <a:srgbClr val="008080"/>
              </a:solidFill>
              <a:latin typeface="標楷體" pitchFamily="65" charset="-120"/>
              <a:ea typeface="標楷體" pitchFamily="65" charset="-120"/>
            </a:endParaRPr>
          </a:p>
          <a:p>
            <a:pPr algn="ctr"/>
            <a:endParaRPr lang="en-US" altLang="zh-TW" b="1" dirty="0" smtClean="0">
              <a:solidFill>
                <a:srgbClr val="008080"/>
              </a:solidFill>
              <a:latin typeface="標楷體" pitchFamily="65" charset="-120"/>
              <a:ea typeface="標楷體" pitchFamily="65" charset="-120"/>
            </a:endParaRPr>
          </a:p>
          <a:p>
            <a:pPr algn="ctr"/>
            <a:r>
              <a:rPr lang="zh-TW" altLang="en-US" sz="3600" b="1" dirty="0" smtClean="0">
                <a:solidFill>
                  <a:srgbClr val="C00000"/>
                </a:solidFill>
                <a:latin typeface="標楷體" pitchFamily="65" charset="-120"/>
                <a:ea typeface="標楷體" pitchFamily="65" charset="-120"/>
              </a:rPr>
              <a:t>人還能拿什麼換生命</a:t>
            </a:r>
            <a:r>
              <a:rPr lang="en-US" altLang="zh-TW" sz="3600" b="1" dirty="0" smtClean="0">
                <a:solidFill>
                  <a:srgbClr val="C00000"/>
                </a:solidFill>
                <a:latin typeface="標楷體" pitchFamily="65" charset="-120"/>
                <a:ea typeface="標楷體" pitchFamily="65" charset="-120"/>
              </a:rPr>
              <a:t>?</a:t>
            </a:r>
            <a:endParaRPr lang="zh-TW" altLang="en-US" sz="3600" b="1" dirty="0">
              <a:solidFill>
                <a:schemeClr val="hlink"/>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90600"/>
            <a:ext cx="7772400" cy="3539430"/>
          </a:xfrm>
          <a:prstGeom prst="rect">
            <a:avLst/>
          </a:prstGeom>
        </p:spPr>
        <p:txBody>
          <a:bodyPr wrap="square">
            <a:spAutoFit/>
          </a:bodyPr>
          <a:lstStyle/>
          <a:p>
            <a:pPr algn="ctr"/>
            <a:r>
              <a:rPr lang="zh-TW" altLang="en-US" sz="3200" b="1" dirty="0" smtClean="0">
                <a:latin typeface="標楷體" pitchFamily="65" charset="-120"/>
                <a:ea typeface="標楷體" pitchFamily="65" charset="-120"/>
              </a:rPr>
              <a:t>因為隨從肉體的人、體貼肉體的事．</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隨從聖靈的人、體貼聖靈的事。 </a:t>
            </a:r>
            <a:endParaRPr lang="en-US" altLang="zh-TW" sz="3200" b="1" dirty="0" smtClean="0">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3200" b="1" dirty="0" smtClean="0">
                <a:solidFill>
                  <a:srgbClr val="0000CC"/>
                </a:solidFill>
                <a:latin typeface="標楷體" pitchFamily="65" charset="-120"/>
                <a:ea typeface="標楷體" pitchFamily="65" charset="-120"/>
              </a:rPr>
              <a:t>體貼肉體的就是死．</a:t>
            </a:r>
            <a:endParaRPr lang="en-US" altLang="zh-TW" sz="3200" b="1" dirty="0" smtClean="0">
              <a:solidFill>
                <a:srgbClr val="0000CC"/>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體貼聖靈的乃是生命平安． </a:t>
            </a:r>
            <a:endParaRPr lang="en-US" altLang="zh-TW" sz="3200" b="1" dirty="0" smtClean="0">
              <a:solidFill>
                <a:srgbClr val="C00000"/>
              </a:solidFill>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原來體貼肉體的、就是與　神為仇</a:t>
            </a:r>
            <a:r>
              <a:rPr lang="en-US" altLang="zh-TW" sz="3200" b="1" dirty="0" smtClean="0">
                <a:latin typeface="標楷體" pitchFamily="65" charset="-120"/>
                <a:ea typeface="標楷體" pitchFamily="65" charset="-120"/>
              </a:rPr>
              <a:t>…</a:t>
            </a:r>
            <a:endParaRPr lang="en-US" altLang="zh-TW" sz="3200" dirty="0" smtClean="0"/>
          </a:p>
          <a:p>
            <a:pPr algn="ctr"/>
            <a:r>
              <a:rPr lang="zh-TW" altLang="en-US" sz="3200" b="1" dirty="0" smtClean="0">
                <a:latin typeface="標楷體" pitchFamily="65" charset="-120"/>
                <a:ea typeface="標楷體" pitchFamily="65" charset="-120"/>
              </a:rPr>
              <a:t>而且屬肉體的人、不能得神的喜歡。 </a:t>
            </a:r>
            <a:endParaRPr lang="en-US" altLang="en-US" sz="3200" b="1" dirty="0" smtClean="0">
              <a:latin typeface="標楷體" pitchFamily="65" charset="-120"/>
              <a:ea typeface="標楷體" pitchFamily="65" charset="-120"/>
            </a:endParaRPr>
          </a:p>
        </p:txBody>
      </p:sp>
      <p:sp>
        <p:nvSpPr>
          <p:cNvPr id="3" name="Rectangle 2"/>
          <p:cNvSpPr/>
          <p:nvPr/>
        </p:nvSpPr>
        <p:spPr>
          <a:xfrm>
            <a:off x="838200" y="4876800"/>
            <a:ext cx="7772400" cy="1077218"/>
          </a:xfrm>
          <a:prstGeom prst="rect">
            <a:avLst/>
          </a:prstGeom>
        </p:spPr>
        <p:txBody>
          <a:bodyPr wrap="square">
            <a:spAutoFit/>
          </a:bodyPr>
          <a:lstStyle/>
          <a:p>
            <a:pPr algn="ctr"/>
            <a:r>
              <a:rPr lang="zh-TW" altLang="en-US" sz="3200" b="1" dirty="0" smtClean="0">
                <a:solidFill>
                  <a:srgbClr val="0000CC"/>
                </a:solidFill>
                <a:latin typeface="標楷體" pitchFamily="65" charset="-120"/>
                <a:ea typeface="標楷體" pitchFamily="65" charset="-120"/>
              </a:rPr>
              <a:t>你們若順從肉體活著必要死．</a:t>
            </a:r>
            <a:endParaRPr lang="en-US" altLang="zh-TW" sz="1600" b="1" dirty="0" smtClean="0">
              <a:solidFill>
                <a:srgbClr val="0000CC"/>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若靠著聖靈治死身體的惡行必要活著。 </a:t>
            </a:r>
            <a:endParaRPr lang="en-US" altLang="en-US" sz="3200" b="1" dirty="0" smtClean="0">
              <a:solidFill>
                <a:srgbClr val="C00000"/>
              </a:solidFill>
              <a:latin typeface="標楷體" pitchFamily="65" charset="-120"/>
              <a:ea typeface="標楷體" pitchFamily="65" charset="-120"/>
            </a:endParaRPr>
          </a:p>
        </p:txBody>
      </p:sp>
      <p:sp>
        <p:nvSpPr>
          <p:cNvPr id="4" name="Rectangle 3"/>
          <p:cNvSpPr/>
          <p:nvPr/>
        </p:nvSpPr>
        <p:spPr>
          <a:xfrm>
            <a:off x="3429000" y="6172200"/>
            <a:ext cx="2185214" cy="461665"/>
          </a:xfrm>
          <a:prstGeom prst="rect">
            <a:avLst/>
          </a:prstGeom>
        </p:spPr>
        <p:txBody>
          <a:bodyPr wrap="none">
            <a:spAutoFit/>
          </a:bodyPr>
          <a:lstStyle/>
          <a:p>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羅 </a:t>
            </a:r>
            <a:r>
              <a:rPr lang="en-US" altLang="zh-TW" sz="2400" b="1" dirty="0" smtClean="0">
                <a:latin typeface="標楷體" pitchFamily="65" charset="-120"/>
                <a:ea typeface="標楷體" pitchFamily="65" charset="-120"/>
              </a:rPr>
              <a:t>8:5-8,13)</a:t>
            </a:r>
            <a:endParaRPr lang="zh-TW" altLang="en-US" sz="2400" b="1" dirty="0">
              <a:latin typeface="標楷體" pitchFamily="65" charset="-120"/>
              <a:ea typeface="標楷體" pitchFamily="65" charset="-120"/>
            </a:endParaRPr>
          </a:p>
        </p:txBody>
      </p:sp>
      <p:sp>
        <p:nvSpPr>
          <p:cNvPr id="5" name="Rectangle 4"/>
          <p:cNvSpPr/>
          <p:nvPr/>
        </p:nvSpPr>
        <p:spPr>
          <a:xfrm>
            <a:off x="304800" y="0"/>
            <a:ext cx="8534400" cy="769441"/>
          </a:xfrm>
          <a:prstGeom prst="rect">
            <a:avLst/>
          </a:prstGeom>
        </p:spPr>
        <p:txBody>
          <a:bodyPr wrap="square">
            <a:spAutoFit/>
          </a:bodyPr>
          <a:lstStyle/>
          <a:p>
            <a:r>
              <a:rPr lang="en-US" altLang="zh-TW" sz="4400" b="1" dirty="0" smtClean="0">
                <a:solidFill>
                  <a:schemeClr val="bg1"/>
                </a:solidFill>
                <a:latin typeface="標楷體" pitchFamily="65" charset="-120"/>
                <a:ea typeface="標楷體" pitchFamily="65" charset="-120"/>
                <a:cs typeface="細明體" pitchFamily="49" charset="-120"/>
              </a:rPr>
              <a:t>6.</a:t>
            </a:r>
            <a:r>
              <a:rPr lang="zh-TW" altLang="en-US" sz="4400" b="1" dirty="0" smtClean="0">
                <a:solidFill>
                  <a:schemeClr val="bg1"/>
                </a:solidFill>
                <a:latin typeface="標楷體" pitchFamily="65" charset="-120"/>
                <a:ea typeface="標楷體" pitchFamily="65" charset="-120"/>
                <a:cs typeface="細明體" pitchFamily="49" charset="-120"/>
              </a:rPr>
              <a:t>「效法基督」</a:t>
            </a:r>
            <a:r>
              <a:rPr lang="en-US" altLang="zh-TW" sz="4400" b="1" dirty="0" smtClean="0">
                <a:solidFill>
                  <a:schemeClr val="bg1"/>
                </a:solidFill>
                <a:latin typeface="標楷體" pitchFamily="65" charset="-120"/>
                <a:ea typeface="標楷體" pitchFamily="65" charset="-120"/>
                <a:cs typeface="Arial" pitchFamily="34" charset="0"/>
              </a:rPr>
              <a:t>: </a:t>
            </a:r>
            <a:r>
              <a:rPr lang="zh-TW" altLang="en-US" sz="4400" b="1" dirty="0" smtClean="0">
                <a:solidFill>
                  <a:schemeClr val="bg1"/>
                </a:solidFill>
                <a:latin typeface="標楷體" pitchFamily="65" charset="-120"/>
                <a:ea typeface="標楷體" pitchFamily="65" charset="-120"/>
              </a:rPr>
              <a:t>不可隨從肉體</a:t>
            </a:r>
            <a:endParaRPr lang="en-US" altLang="en-US" sz="4400" b="1" dirty="0" smtClean="0">
              <a:solidFill>
                <a:schemeClr val="bg1"/>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995050"/>
            <a:ext cx="9144000" cy="24868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我已經與基督同釘十字架</a:t>
            </a:r>
            <a:endParaRPr kumimoji="0" lang="zh-CN"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CN"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現在活著的、不再是我</a:t>
            </a:r>
            <a:endParaRPr kumimoji="0" lang="zh-CN"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乃是基督在我裡面活著</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1219200" y="5257800"/>
            <a:ext cx="7010400" cy="707886"/>
          </a:xfrm>
          <a:prstGeom prst="rect">
            <a:avLst/>
          </a:prstGeom>
        </p:spPr>
        <p:txBody>
          <a:bodyPr wrap="square">
            <a:spAutoFit/>
          </a:bodyPr>
          <a:lstStyle/>
          <a:p>
            <a:pPr algn="ctr"/>
            <a:r>
              <a:rPr lang="en-US" sz="4000" b="1" dirty="0" smtClean="0">
                <a:solidFill>
                  <a:srgbClr val="FF0000"/>
                </a:solidFill>
                <a:latin typeface="Times New Roman" pitchFamily="18" charset="0"/>
                <a:cs typeface="Times New Roman" pitchFamily="18" charset="0"/>
              </a:rPr>
              <a:t>Surrender all the keys</a:t>
            </a:r>
            <a:endParaRPr lang="en-US" sz="4000" dirty="0">
              <a:solidFill>
                <a:srgbClr val="FF000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0"/>
            <a:ext cx="8458200" cy="830997"/>
          </a:xfrm>
          <a:prstGeom prst="rect">
            <a:avLst/>
          </a:prstGeom>
        </p:spPr>
        <p:txBody>
          <a:bodyPr wrap="square">
            <a:spAutoFit/>
          </a:bodyPr>
          <a:lstStyle/>
          <a:p>
            <a:pPr algn="ctr"/>
            <a:r>
              <a:rPr lang="zh-TW" altLang="en-US" sz="4800" b="1" dirty="0" smtClean="0">
                <a:solidFill>
                  <a:schemeClr val="bg1"/>
                </a:solidFill>
                <a:latin typeface="標楷體" pitchFamily="65" charset="-120"/>
                <a:ea typeface="標楷體" pitchFamily="65" charset="-120"/>
              </a:rPr>
              <a:t>屬天的呼召</a:t>
            </a:r>
            <a:endParaRPr lang="en-US" altLang="zh-TW" sz="2000" b="1" dirty="0" smtClean="0">
              <a:latin typeface="標楷體" pitchFamily="65" charset="-120"/>
              <a:ea typeface="標楷體" pitchFamily="65" charset="-120"/>
            </a:endParaRPr>
          </a:p>
        </p:txBody>
      </p:sp>
      <p:sp>
        <p:nvSpPr>
          <p:cNvPr id="3" name="Rectangle 2"/>
          <p:cNvSpPr/>
          <p:nvPr/>
        </p:nvSpPr>
        <p:spPr>
          <a:xfrm>
            <a:off x="228600" y="990600"/>
            <a:ext cx="8610600" cy="1754326"/>
          </a:xfrm>
          <a:prstGeom prst="rect">
            <a:avLst/>
          </a:prstGeom>
        </p:spPr>
        <p:txBody>
          <a:bodyPr wrap="square">
            <a:spAutoFit/>
          </a:bodyPr>
          <a:lstStyle/>
          <a:p>
            <a:pPr algn="ctr"/>
            <a:r>
              <a:rPr lang="zh-TW" altLang="en-US" sz="3600" b="1" dirty="0" smtClean="0">
                <a:latin typeface="標楷體" pitchFamily="65" charset="-120"/>
                <a:ea typeface="標楷體" pitchFamily="65" charset="-120"/>
              </a:rPr>
              <a:t>「舍己、背起十字架來跟隨主」</a:t>
            </a:r>
            <a:endParaRPr lang="en-US" sz="3600" dirty="0" smtClean="0"/>
          </a:p>
          <a:p>
            <a:pPr algn="ctr"/>
            <a:r>
              <a:rPr lang="zh-TW" altLang="en-US" sz="3600" b="1" dirty="0" smtClean="0">
                <a:latin typeface="標楷體" pitchFamily="65" charset="-120"/>
                <a:ea typeface="標楷體" pitchFamily="65" charset="-120"/>
              </a:rPr>
              <a:t>今日歐美教會講台遺失的信息</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廿一世紀後現代所恥笑的話題</a:t>
            </a:r>
            <a:endParaRPr lang="en-US" sz="3600" b="1" dirty="0">
              <a:latin typeface="標楷體" pitchFamily="65" charset="-120"/>
              <a:ea typeface="標楷體" pitchFamily="65" charset="-120"/>
            </a:endParaRPr>
          </a:p>
        </p:txBody>
      </p:sp>
      <p:sp>
        <p:nvSpPr>
          <p:cNvPr id="6" name="Rectangle 5"/>
          <p:cNvSpPr/>
          <p:nvPr/>
        </p:nvSpPr>
        <p:spPr>
          <a:xfrm>
            <a:off x="304800" y="2895600"/>
            <a:ext cx="8534400" cy="3570208"/>
          </a:xfrm>
          <a:prstGeom prst="rect">
            <a:avLst/>
          </a:prstGeom>
        </p:spPr>
        <p:txBody>
          <a:bodyPr wrap="square">
            <a:spAutoFit/>
          </a:bodyPr>
          <a:lstStyle/>
          <a:p>
            <a:pPr algn="ctr"/>
            <a:r>
              <a:rPr lang="zh-TW" altLang="en-US" sz="4400" b="1" dirty="0" smtClean="0">
                <a:solidFill>
                  <a:srgbClr val="C00000"/>
                </a:solidFill>
                <a:latin typeface="標楷體" pitchFamily="65" charset="-120"/>
                <a:ea typeface="標楷體" pitchFamily="65" charset="-120"/>
              </a:rPr>
              <a:t>「舍己」</a:t>
            </a:r>
            <a:endParaRPr lang="en-US" altLang="zh-TW" sz="4400" b="1" dirty="0" smtClean="0">
              <a:solidFill>
                <a:srgbClr val="C00000"/>
              </a:solidFill>
              <a:latin typeface="標楷體" pitchFamily="65" charset="-120"/>
              <a:ea typeface="標楷體" pitchFamily="65" charset="-120"/>
            </a:endParaRPr>
          </a:p>
          <a:p>
            <a:pPr algn="ctr"/>
            <a:r>
              <a:rPr lang="en-US" b="1" dirty="0" smtClean="0">
                <a:latin typeface="標楷體" pitchFamily="65" charset="-120"/>
                <a:ea typeface="標楷體" pitchFamily="65" charset="-120"/>
              </a:rPr>
              <a:t/>
            </a:r>
            <a:br>
              <a:rPr lang="en-US" b="1" dirty="0" smtClean="0">
                <a:latin typeface="標楷體" pitchFamily="65" charset="-120"/>
                <a:ea typeface="標楷體" pitchFamily="65" charset="-120"/>
              </a:rPr>
            </a:br>
            <a:r>
              <a:rPr lang="zh-TW" altLang="en-US" sz="3600" b="1" dirty="0" smtClean="0">
                <a:solidFill>
                  <a:srgbClr val="0000CC"/>
                </a:solidFill>
                <a:latin typeface="標楷體" pitchFamily="65" charset="-120"/>
                <a:ea typeface="標楷體" pitchFamily="65" charset="-120"/>
              </a:rPr>
              <a:t>是主對「門徒」說的</a:t>
            </a:r>
            <a:r>
              <a:rPr lang="en-US" sz="3600" b="1" dirty="0" smtClean="0">
                <a:solidFill>
                  <a:srgbClr val="0000CC"/>
                </a:solidFill>
                <a:latin typeface="標楷體" pitchFamily="65" charset="-120"/>
                <a:ea typeface="標楷體" pitchFamily="65" charset="-120"/>
              </a:rPr>
              <a:t/>
            </a:r>
            <a:br>
              <a:rPr lang="en-US" sz="3600" b="1" dirty="0" smtClean="0">
                <a:solidFill>
                  <a:srgbClr val="0000CC"/>
                </a:solidFill>
                <a:latin typeface="標楷體" pitchFamily="65" charset="-120"/>
                <a:ea typeface="標楷體" pitchFamily="65" charset="-120"/>
              </a:rPr>
            </a:br>
            <a:r>
              <a:rPr lang="zh-TW" altLang="en-US" sz="3600" b="1" dirty="0" smtClean="0">
                <a:solidFill>
                  <a:srgbClr val="0000CC"/>
                </a:solidFill>
                <a:latin typeface="標楷體" pitchFamily="65" charset="-120"/>
                <a:ea typeface="標楷體" pitchFamily="65" charset="-120"/>
              </a:rPr>
              <a:t>是我們作得到的要求</a:t>
            </a:r>
            <a:endParaRPr lang="en-US" altLang="zh-TW" sz="3600" b="1" dirty="0" smtClean="0">
              <a:solidFill>
                <a:srgbClr val="0000CC"/>
              </a:solidFill>
              <a:latin typeface="標楷體" pitchFamily="65" charset="-120"/>
              <a:ea typeface="標楷體" pitchFamily="65" charset="-120"/>
            </a:endParaRPr>
          </a:p>
          <a:p>
            <a:pPr algn="ctr"/>
            <a:r>
              <a:rPr lang="en-US" sz="2000" b="1" dirty="0" smtClean="0">
                <a:latin typeface="標楷體" pitchFamily="65" charset="-120"/>
                <a:ea typeface="標楷體" pitchFamily="65" charset="-120"/>
              </a:rPr>
              <a:t/>
            </a:r>
            <a:br>
              <a:rPr lang="en-US" sz="20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主就是道路、在十架路上牧養我們</a:t>
            </a: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叫我們得生命、更豐盛的生命</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0"/>
            <a:ext cx="7239000" cy="6555641"/>
          </a:xfrm>
          <a:prstGeom prst="rect">
            <a:avLst/>
          </a:prstGeom>
        </p:spPr>
        <p:txBody>
          <a:bodyPr wrap="square">
            <a:spAutoFit/>
          </a:bodyPr>
          <a:lstStyle/>
          <a:p>
            <a:pPr algn="ctr"/>
            <a:r>
              <a:rPr lang="zh-TW" alt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舍己</a:t>
            </a:r>
            <a:endParaRPr lang="en-US" altLang="zh-TW"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才能不為自己爭奪</a:t>
            </a: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不容易有沖突爭競</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solidFill>
                  <a:srgbClr val="0000CC"/>
                </a:solidFill>
                <a:latin typeface="標楷體" pitchFamily="65" charset="-120"/>
                <a:ea typeface="標楷體" pitchFamily="65" charset="-120"/>
              </a:rPr>
              <a:t>才會不被慾望驅使</a:t>
            </a:r>
            <a:r>
              <a:rPr lang="en-US" sz="3600" b="1" dirty="0" smtClean="0">
                <a:solidFill>
                  <a:srgbClr val="0000CC"/>
                </a:solidFill>
                <a:latin typeface="標楷體" pitchFamily="65" charset="-120"/>
                <a:ea typeface="標楷體" pitchFamily="65" charset="-120"/>
              </a:rPr>
              <a:t/>
            </a:r>
            <a:br>
              <a:rPr lang="en-US" sz="3600" b="1" dirty="0" smtClean="0">
                <a:solidFill>
                  <a:srgbClr val="0000CC"/>
                </a:solidFill>
                <a:latin typeface="標楷體" pitchFamily="65" charset="-120"/>
                <a:ea typeface="標楷體" pitchFamily="65" charset="-120"/>
              </a:rPr>
            </a:br>
            <a:r>
              <a:rPr lang="zh-TW" altLang="en-US" sz="3600" b="1" dirty="0" smtClean="0">
                <a:solidFill>
                  <a:srgbClr val="0000CC"/>
                </a:solidFill>
                <a:latin typeface="標楷體" pitchFamily="65" charset="-120"/>
                <a:ea typeface="標楷體" pitchFamily="65" charset="-120"/>
              </a:rPr>
              <a:t>才會心中坦蕩平和</a:t>
            </a:r>
            <a:endParaRPr lang="en-US" altLang="zh-TW" sz="3600" b="1" dirty="0" smtClean="0">
              <a:solidFill>
                <a:srgbClr val="0000CC"/>
              </a:solidFill>
              <a:latin typeface="標楷體" pitchFamily="65" charset="-120"/>
              <a:ea typeface="標楷體" pitchFamily="65" charset="-120"/>
            </a:endParaRPr>
          </a:p>
          <a:p>
            <a:pPr algn="ctr"/>
            <a:r>
              <a:rPr lang="en-US" sz="1600" b="1" dirty="0" smtClean="0">
                <a:latin typeface="標楷體" pitchFamily="65" charset="-120"/>
                <a:ea typeface="標楷體" pitchFamily="65" charset="-120"/>
              </a:rPr>
              <a:t/>
            </a:r>
            <a:br>
              <a:rPr lang="en-US" sz="1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才能使人和</a:t>
            </a:r>
            <a:r>
              <a:rPr lang="zh-TW" altLang="en-US" sz="3600" b="1" dirty="0" smtClean="0">
                <a:latin typeface="標楷體" pitchFamily="65" charset="-120"/>
                <a:ea typeface="標楷體" pitchFamily="65" charset="-120"/>
              </a:rPr>
              <a:t>睦</a:t>
            </a:r>
            <a:endParaRPr lang="en-US" altLang="zh-TW" sz="3600" b="1" dirty="0" smtClean="0">
              <a:latin typeface="標楷體" pitchFamily="65" charset="-120"/>
              <a:ea typeface="標楷體" pitchFamily="65" charset="-120"/>
            </a:endParaRPr>
          </a:p>
          <a:p>
            <a:pPr algn="ctr"/>
            <a:r>
              <a:rPr lang="zh-TW" altLang="en-US" sz="3600" b="1" dirty="0" smtClean="0">
                <a:solidFill>
                  <a:srgbClr val="0000CC"/>
                </a:solidFill>
                <a:latin typeface="標楷體" pitchFamily="65" charset="-120"/>
                <a:ea typeface="標楷體" pitchFamily="65" charset="-120"/>
              </a:rPr>
              <a:t>才能</a:t>
            </a:r>
            <a:r>
              <a:rPr lang="zh-TW" altLang="en-US" sz="3600" b="1" dirty="0" smtClean="0">
                <a:solidFill>
                  <a:srgbClr val="0000CC"/>
                </a:solidFill>
                <a:latin typeface="標楷體" pitchFamily="65" charset="-120"/>
                <a:ea typeface="標楷體" pitchFamily="65" charset="-120"/>
              </a:rPr>
              <a:t>彼</a:t>
            </a:r>
            <a:r>
              <a:rPr lang="zh-TW" altLang="en-US" sz="3600" b="1" dirty="0" smtClean="0">
                <a:solidFill>
                  <a:srgbClr val="0000CC"/>
                </a:solidFill>
                <a:latin typeface="標楷體" pitchFamily="65" charset="-120"/>
                <a:ea typeface="標楷體" pitchFamily="65" charset="-120"/>
              </a:rPr>
              <a:t>此相</a:t>
            </a:r>
            <a:r>
              <a:rPr lang="zh-TW" altLang="en-US" sz="3600" b="1" dirty="0" smtClean="0">
                <a:solidFill>
                  <a:srgbClr val="0000CC"/>
                </a:solidFill>
                <a:latin typeface="標楷體" pitchFamily="65" charset="-120"/>
                <a:ea typeface="標楷體" pitchFamily="65" charset="-120"/>
              </a:rPr>
              <a:t>愛</a:t>
            </a:r>
            <a:endParaRPr lang="en-US" altLang="zh-TW" sz="3600" b="1" dirty="0" smtClean="0">
              <a:solidFill>
                <a:srgbClr val="0000CC"/>
              </a:solidFill>
              <a:latin typeface="標楷體" pitchFamily="65" charset="-120"/>
              <a:ea typeface="標楷體" pitchFamily="65" charset="-120"/>
            </a:endParaRPr>
          </a:p>
          <a:p>
            <a:pPr algn="ctr"/>
            <a:r>
              <a:rPr lang="zh-TW" altLang="en-US" sz="3600" b="1" dirty="0" smtClean="0">
                <a:solidFill>
                  <a:srgbClr val="0000CC"/>
                </a:solidFill>
                <a:latin typeface="標楷體" pitchFamily="65" charset="-120"/>
                <a:ea typeface="標楷體" pitchFamily="65" charset="-120"/>
              </a:rPr>
              <a:t>才能家</a:t>
            </a:r>
            <a:r>
              <a:rPr lang="zh-TW" altLang="en-US" sz="3600" b="1" dirty="0" smtClean="0">
                <a:solidFill>
                  <a:srgbClr val="0000CC"/>
                </a:solidFill>
                <a:latin typeface="標楷體" pitchFamily="65" charset="-120"/>
                <a:ea typeface="標楷體" pitchFamily="65" charset="-120"/>
              </a:rPr>
              <a:t>庭溫</a:t>
            </a:r>
            <a:r>
              <a:rPr lang="zh-TW" altLang="en-US" sz="3600" b="1" dirty="0" smtClean="0">
                <a:solidFill>
                  <a:srgbClr val="0000CC"/>
                </a:solidFill>
                <a:latin typeface="標楷體" pitchFamily="65" charset="-120"/>
                <a:ea typeface="標楷體" pitchFamily="65" charset="-120"/>
              </a:rPr>
              <a:t>暖</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不讓俗務纏身</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solidFill>
                  <a:srgbClr val="C00000"/>
                </a:solidFill>
                <a:latin typeface="標楷體" pitchFamily="65" charset="-120"/>
                <a:ea typeface="標楷體" pitchFamily="65" charset="-120"/>
              </a:rPr>
              <a:t>活出基督榮美</a:t>
            </a:r>
            <a:endParaRPr lang="en-US" sz="3600" b="1" dirty="0">
              <a:solidFill>
                <a:srgbClr val="C00000"/>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674" y="990600"/>
            <a:ext cx="9056326" cy="3662541"/>
          </a:xfrm>
          <a:prstGeom prst="rect">
            <a:avLst/>
          </a:prstGeom>
        </p:spPr>
        <p:txBody>
          <a:bodyPr wrap="square">
            <a:spAutoFit/>
          </a:bodyPr>
          <a:lstStyle/>
          <a:p>
            <a:pPr algn="ctr"/>
            <a:r>
              <a:rPr lang="zh-TW" altLang="en-US" sz="3600" b="1" dirty="0" smtClean="0">
                <a:latin typeface="標楷體" pitchFamily="65" charset="-120"/>
                <a:ea typeface="標楷體" pitchFamily="65" charset="-120"/>
              </a:rPr>
              <a:t>邁向榮耀的天</a:t>
            </a:r>
            <a:r>
              <a:rPr lang="zh-TW" altLang="en-US" sz="3600" b="1" dirty="0">
                <a:latin typeface="標楷體" pitchFamily="65" charset="-120"/>
                <a:ea typeface="標楷體" pitchFamily="65" charset="-120"/>
              </a:rPr>
              <a:t>路只有一條</a:t>
            </a:r>
            <a:r>
              <a:rPr lang="zh-TW" altLang="en-US" sz="3600" b="1" dirty="0" smtClean="0">
                <a:latin typeface="標楷體" pitchFamily="65" charset="-120"/>
                <a:ea typeface="標楷體" pitchFamily="65" charset="-120"/>
              </a:rPr>
              <a:t>：</a:t>
            </a:r>
            <a:endParaRPr lang="en-US" altLang="zh-TW" sz="3600" b="1" dirty="0" smtClean="0">
              <a:latin typeface="標楷體" pitchFamily="65" charset="-120"/>
              <a:ea typeface="標楷體" pitchFamily="65" charset="-120"/>
            </a:endParaRPr>
          </a:p>
          <a:p>
            <a:pPr algn="ctr"/>
            <a:r>
              <a:rPr lang="en-US" sz="1600" b="1" dirty="0" smtClean="0">
                <a:latin typeface="標楷體" pitchFamily="65" charset="-120"/>
                <a:ea typeface="標楷體" pitchFamily="65" charset="-120"/>
              </a:rPr>
              <a:t> </a:t>
            </a:r>
            <a:r>
              <a:rPr lang="en-US" sz="1600" b="1" dirty="0">
                <a:latin typeface="標楷體" pitchFamily="65" charset="-120"/>
                <a:ea typeface="標楷體" pitchFamily="65" charset="-120"/>
              </a:rPr>
              <a:t>   </a:t>
            </a:r>
            <a:endParaRPr lang="en-US" sz="1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因</a:t>
            </a:r>
            <a:r>
              <a:rPr lang="zh-TW" altLang="en-US" sz="3600" b="1" dirty="0">
                <a:latin typeface="標楷體" pitchFamily="65" charset="-120"/>
                <a:ea typeface="標楷體" pitchFamily="65" charset="-120"/>
              </a:rPr>
              <a:t>信耶</a:t>
            </a:r>
            <a:r>
              <a:rPr lang="zh-TW" altLang="en-US" sz="3600" b="1" dirty="0" smtClean="0">
                <a:latin typeface="標楷體" pitchFamily="65" charset="-120"/>
                <a:ea typeface="標楷體" pitchFamily="65" charset="-120"/>
              </a:rPr>
              <a:t>穌稱</a:t>
            </a:r>
            <a:r>
              <a:rPr lang="zh-TW" altLang="en-US" sz="3600" b="1" dirty="0">
                <a:latin typeface="標楷體" pitchFamily="65" charset="-120"/>
                <a:ea typeface="標楷體" pitchFamily="65" charset="-120"/>
              </a:rPr>
              <a:t>義</a:t>
            </a:r>
            <a:r>
              <a:rPr lang="zh-TW" altLang="en-US" sz="3600" b="1" dirty="0" smtClean="0">
                <a:latin typeface="標楷體" pitchFamily="65" charset="-120"/>
                <a:ea typeface="標楷體" pitchFamily="65" charset="-120"/>
              </a:rPr>
              <a:t>、</a:t>
            </a: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得</a:t>
            </a:r>
            <a:r>
              <a:rPr lang="zh-TW" altLang="en-US" sz="3600" b="1" dirty="0">
                <a:latin typeface="標楷體" pitchFamily="65" charset="-120"/>
                <a:ea typeface="標楷體" pitchFamily="65" charset="-120"/>
              </a:rPr>
              <a:t>著應許聖靈得成天國子民、</a:t>
            </a:r>
            <a:r>
              <a:rPr lang="en-US" sz="3600" b="1" dirty="0">
                <a:latin typeface="標楷體" pitchFamily="65" charset="-120"/>
                <a:ea typeface="標楷體" pitchFamily="65" charset="-120"/>
              </a:rPr>
              <a:t/>
            </a:r>
            <a:br>
              <a:rPr lang="en-US" sz="3600" b="1" dirty="0">
                <a:latin typeface="標楷體" pitchFamily="65" charset="-120"/>
                <a:ea typeface="標楷體" pitchFamily="65" charset="-120"/>
              </a:rPr>
            </a:br>
            <a:r>
              <a:rPr lang="zh-TW" altLang="en-US" sz="3600" b="1" dirty="0" smtClean="0">
                <a:solidFill>
                  <a:srgbClr val="0000CC"/>
                </a:solidFill>
                <a:latin typeface="標楷體" pitchFamily="65" charset="-120"/>
                <a:ea typeface="標楷體" pitchFamily="65" charset="-120"/>
              </a:rPr>
              <a:t>藉</a:t>
            </a:r>
            <a:r>
              <a:rPr lang="zh-TW" altLang="en-US" sz="3600" b="1" dirty="0">
                <a:solidFill>
                  <a:srgbClr val="0000CC"/>
                </a:solidFill>
                <a:latin typeface="標楷體" pitchFamily="65" charset="-120"/>
                <a:ea typeface="標楷體" pitchFamily="65" charset="-120"/>
              </a:rPr>
              <a:t>著耶穌十架流血救贖</a:t>
            </a:r>
            <a:r>
              <a:rPr lang="zh-TW" altLang="en-US" sz="3600" b="1" dirty="0" smtClean="0">
                <a:solidFill>
                  <a:srgbClr val="0000CC"/>
                </a:solidFill>
                <a:latin typeface="標楷體" pitchFamily="65" charset="-120"/>
                <a:ea typeface="標楷體" pitchFamily="65" charset="-120"/>
              </a:rPr>
              <a:t>、</a:t>
            </a:r>
            <a:endParaRPr lang="en-US" altLang="zh-TW" sz="3600" b="1" dirty="0" smtClean="0">
              <a:solidFill>
                <a:srgbClr val="0000CC"/>
              </a:solidFill>
              <a:latin typeface="標楷體" pitchFamily="65" charset="-120"/>
              <a:ea typeface="標楷體" pitchFamily="65" charset="-120"/>
            </a:endParaRPr>
          </a:p>
          <a:p>
            <a:pPr algn="ctr"/>
            <a:r>
              <a:rPr lang="zh-TW" altLang="en-US" sz="3600" b="1" dirty="0" smtClean="0">
                <a:solidFill>
                  <a:srgbClr val="0000CC"/>
                </a:solidFill>
                <a:latin typeface="標楷體" pitchFamily="65" charset="-120"/>
                <a:ea typeface="標楷體" pitchFamily="65" charset="-120"/>
              </a:rPr>
              <a:t>得</a:t>
            </a:r>
            <a:r>
              <a:rPr lang="zh-TW" altLang="en-US" sz="3600" b="1" dirty="0">
                <a:solidFill>
                  <a:srgbClr val="0000CC"/>
                </a:solidFill>
                <a:latin typeface="標楷體" pitchFamily="65" charset="-120"/>
                <a:ea typeface="標楷體" pitchFamily="65" charset="-120"/>
              </a:rPr>
              <a:t>走「又新又活的路」</a:t>
            </a:r>
            <a:r>
              <a:rPr lang="en-US" sz="3600" b="1" dirty="0">
                <a:solidFill>
                  <a:srgbClr val="0000CC"/>
                </a:solidFill>
                <a:latin typeface="標楷體" pitchFamily="65" charset="-120"/>
                <a:ea typeface="標楷體" pitchFamily="65" charset="-120"/>
              </a:rPr>
              <a:t/>
            </a:r>
            <a:br>
              <a:rPr lang="en-US" sz="3600" b="1" dirty="0">
                <a:solidFill>
                  <a:srgbClr val="0000CC"/>
                </a:solidFill>
                <a:latin typeface="標楷體" pitchFamily="65" charset="-120"/>
                <a:ea typeface="標楷體" pitchFamily="65" charset="-120"/>
              </a:rPr>
            </a:br>
            <a:r>
              <a:rPr lang="zh-TW" altLang="en-US" sz="3600" b="1" dirty="0" smtClean="0">
                <a:solidFill>
                  <a:srgbClr val="0000CC"/>
                </a:solidFill>
                <a:latin typeface="標楷體" pitchFamily="65" charset="-120"/>
                <a:ea typeface="標楷體" pitchFamily="65" charset="-120"/>
              </a:rPr>
              <a:t>同</a:t>
            </a:r>
            <a:r>
              <a:rPr lang="zh-TW" altLang="en-US" sz="3600" b="1" dirty="0">
                <a:solidFill>
                  <a:srgbClr val="0000CC"/>
                </a:solidFill>
                <a:latin typeface="標楷體" pitchFamily="65" charset="-120"/>
                <a:ea typeface="標楷體" pitchFamily="65" charset="-120"/>
              </a:rPr>
              <a:t>蒙天召、跟隨耶穌奔跑天路</a:t>
            </a:r>
            <a:endParaRPr lang="en-US" sz="3600" b="1" dirty="0">
              <a:solidFill>
                <a:srgbClr val="0000CC"/>
              </a:solidFill>
              <a:latin typeface="標楷體" pitchFamily="65" charset="-120"/>
              <a:ea typeface="標楷體" pitchFamily="65" charset="-120"/>
            </a:endParaRPr>
          </a:p>
        </p:txBody>
      </p:sp>
      <p:sp>
        <p:nvSpPr>
          <p:cNvPr id="3" name="Rectangle 2"/>
          <p:cNvSpPr/>
          <p:nvPr/>
        </p:nvSpPr>
        <p:spPr>
          <a:xfrm>
            <a:off x="1" y="4800600"/>
            <a:ext cx="9143999" cy="1754326"/>
          </a:xfrm>
          <a:prstGeom prst="rect">
            <a:avLst/>
          </a:prstGeom>
        </p:spPr>
        <p:txBody>
          <a:bodyPr wrap="square">
            <a:spAutoFit/>
          </a:bodyPr>
          <a:lstStyle/>
          <a:p>
            <a:pPr algn="ctr"/>
            <a:r>
              <a:rPr lang="zh-TW" altLang="en-US" sz="3600" b="1" dirty="0" smtClean="0">
                <a:solidFill>
                  <a:srgbClr val="C00000"/>
                </a:solidFill>
                <a:latin typeface="標楷體" pitchFamily="65" charset="-120"/>
                <a:ea typeface="標楷體" pitchFamily="65" charset="-120"/>
              </a:rPr>
              <a:t>愛</a:t>
            </a:r>
            <a:r>
              <a:rPr lang="zh-TW" altLang="en-US" sz="3600" b="1" dirty="0">
                <a:solidFill>
                  <a:srgbClr val="C00000"/>
                </a:solidFill>
                <a:latin typeface="標楷體" pitchFamily="65" charset="-120"/>
                <a:ea typeface="標楷體" pitchFamily="65" charset="-120"/>
              </a:rPr>
              <a:t>是</a:t>
            </a:r>
            <a:r>
              <a:rPr lang="zh-TW" altLang="en-US" sz="3600" b="1" dirty="0" smtClean="0">
                <a:solidFill>
                  <a:srgbClr val="C00000"/>
                </a:solidFill>
                <a:latin typeface="標楷體" pitchFamily="65" charset="-120"/>
                <a:ea typeface="標楷體" pitchFamily="65" charset="-120"/>
              </a:rPr>
              <a:t>最短路線</a:t>
            </a:r>
            <a:r>
              <a:rPr lang="en-US" sz="3600" b="1" dirty="0">
                <a:latin typeface="標楷體" pitchFamily="65" charset="-120"/>
                <a:ea typeface="標楷體" pitchFamily="65" charset="-120"/>
              </a:rPr>
              <a:t/>
            </a:r>
            <a:br>
              <a:rPr lang="en-US" sz="3600" b="1" dirty="0">
                <a:latin typeface="標楷體" pitchFamily="65" charset="-120"/>
                <a:ea typeface="標楷體" pitchFamily="65" charset="-120"/>
              </a:rPr>
            </a:br>
            <a:r>
              <a:rPr lang="zh-TW" altLang="en-US" sz="3600" b="1" dirty="0">
                <a:latin typeface="標楷體" pitchFamily="65" charset="-120"/>
                <a:ea typeface="標楷體" pitchFamily="65" charset="-120"/>
              </a:rPr>
              <a:t>亊奉是最美路</a:t>
            </a:r>
            <a:r>
              <a:rPr lang="zh-TW" altLang="en-US" sz="3600" b="1" dirty="0" smtClean="0">
                <a:latin typeface="標楷體" pitchFamily="65" charset="-120"/>
                <a:ea typeface="標楷體" pitchFamily="65" charset="-120"/>
              </a:rPr>
              <a:t>線</a:t>
            </a:r>
            <a:endParaRPr lang="en-US" altLang="zh-TW" sz="3600" b="1" dirty="0" smtClean="0">
              <a:latin typeface="標楷體" pitchFamily="65" charset="-120"/>
              <a:ea typeface="標楷體" pitchFamily="65" charset="-120"/>
            </a:endParaRPr>
          </a:p>
          <a:p>
            <a:pPr algn="ctr"/>
            <a:r>
              <a:rPr lang="zh-TW" altLang="en-US" sz="3600" b="1" dirty="0" smtClean="0">
                <a:solidFill>
                  <a:srgbClr val="C00000"/>
                </a:solidFill>
                <a:latin typeface="標楷體" pitchFamily="65" charset="-120"/>
                <a:ea typeface="標楷體" pitchFamily="65" charset="-120"/>
              </a:rPr>
              <a:t>信而順服是最快路線</a:t>
            </a:r>
            <a:endParaRPr lang="en-US" altLang="zh-TW" sz="3600" b="1" dirty="0" smtClean="0">
              <a:solidFill>
                <a:srgbClr val="C00000"/>
              </a:solidFill>
              <a:latin typeface="標楷體" pitchFamily="65" charset="-120"/>
              <a:ea typeface="標楷體" pitchFamily="65" charset="-120"/>
            </a:endParaRPr>
          </a:p>
        </p:txBody>
      </p:sp>
      <p:sp>
        <p:nvSpPr>
          <p:cNvPr id="4" name="Rectangle 3"/>
          <p:cNvSpPr/>
          <p:nvPr/>
        </p:nvSpPr>
        <p:spPr>
          <a:xfrm>
            <a:off x="457200" y="0"/>
            <a:ext cx="8153400" cy="707886"/>
          </a:xfrm>
          <a:prstGeom prst="rect">
            <a:avLst/>
          </a:prstGeom>
        </p:spPr>
        <p:txBody>
          <a:bodyPr wrap="square">
            <a:spAutoFit/>
          </a:bodyPr>
          <a:lstStyle/>
          <a:p>
            <a:pPr algn="ctr"/>
            <a:r>
              <a:rPr lang="zh-TW" altLang="en-US" sz="4000" b="1" dirty="0" smtClean="0">
                <a:solidFill>
                  <a:schemeClr val="bg1"/>
                </a:solidFill>
                <a:latin typeface="標楷體" pitchFamily="65" charset="-120"/>
                <a:ea typeface="標楷體" pitchFamily="65" charset="-120"/>
              </a:rPr>
              <a:t>跟隨耶穌奔跑又新又活的十架路</a:t>
            </a:r>
            <a:endParaRPr lang="en-US" sz="40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14400"/>
            <a:ext cx="8686800" cy="2308324"/>
          </a:xfrm>
          <a:prstGeom prst="rect">
            <a:avLst/>
          </a:prstGeom>
        </p:spPr>
        <p:txBody>
          <a:bodyPr wrap="square">
            <a:spAutoFit/>
          </a:bodyPr>
          <a:lstStyle/>
          <a:p>
            <a:pPr algn="ctr"/>
            <a:r>
              <a:rPr lang="zh-TW" altLang="en-US" sz="3200" b="1" dirty="0" smtClean="0">
                <a:latin typeface="標楷體" pitchFamily="65" charset="-120"/>
                <a:ea typeface="標楷體" pitchFamily="65" charset="-120"/>
              </a:rPr>
              <a:t>主呼召門徒要舍己背起十字架來跟隨祂</a:t>
            </a:r>
            <a:r>
              <a:rPr lang="en-US" sz="3200" b="1" dirty="0" smtClean="0">
                <a:latin typeface="標楷體" pitchFamily="65" charset="-120"/>
                <a:ea typeface="標楷體" pitchFamily="65" charset="-120"/>
              </a:rPr>
              <a:t/>
            </a:r>
            <a:br>
              <a:rPr lang="en-US" sz="3200" b="1" dirty="0" smtClean="0">
                <a:latin typeface="標楷體" pitchFamily="65" charset="-120"/>
                <a:ea typeface="標楷體" pitchFamily="65" charset="-120"/>
              </a:rPr>
            </a:br>
            <a:r>
              <a:rPr lang="zh-TW" altLang="en-US" sz="3200" b="1" dirty="0" smtClean="0">
                <a:solidFill>
                  <a:srgbClr val="0000CC"/>
                </a:solidFill>
                <a:latin typeface="標楷體" pitchFamily="65" charset="-120"/>
                <a:ea typeface="標楷體" pitchFamily="65" charset="-120"/>
              </a:rPr>
              <a:t>並不是僅僅下達了一個無法作到的要求</a:t>
            </a:r>
            <a:endParaRPr lang="en-US" altLang="zh-TW" sz="3200" b="1" dirty="0" smtClean="0">
              <a:solidFill>
                <a:srgbClr val="0000CC"/>
              </a:solidFill>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要我們天天受苦背十架</a:t>
            </a:r>
            <a:r>
              <a:rPr lang="en-US" altLang="en-US" sz="3200" b="1" dirty="0" smtClean="0">
                <a:latin typeface="標楷體" pitchFamily="65" charset="-120"/>
                <a:ea typeface="標楷體" pitchFamily="65" charset="-120"/>
              </a:rPr>
              <a:t/>
            </a:r>
            <a:br>
              <a:rPr lang="en-US" altLang="en-US" sz="3200" b="1" dirty="0" smtClean="0">
                <a:latin typeface="標楷體" pitchFamily="65" charset="-120"/>
                <a:ea typeface="標楷體" pitchFamily="65" charset="-120"/>
              </a:rPr>
            </a:br>
            <a:r>
              <a:rPr lang="zh-TW" altLang="en-US" sz="3200" b="1" dirty="0" smtClean="0">
                <a:latin typeface="標楷體" pitchFamily="65" charset="-120"/>
                <a:ea typeface="標楷體" pitchFamily="65" charset="-120"/>
              </a:rPr>
              <a:t>來忍受痛苦羞辱與損失</a:t>
            </a:r>
            <a:endParaRPr lang="en-US" altLang="en-US" sz="3200" b="1" dirty="0">
              <a:latin typeface="標楷體" pitchFamily="65" charset="-120"/>
              <a:ea typeface="標楷體" pitchFamily="65" charset="-120"/>
            </a:endParaRPr>
          </a:p>
        </p:txBody>
      </p:sp>
      <p:sp>
        <p:nvSpPr>
          <p:cNvPr id="3" name="Rectangle 2"/>
          <p:cNvSpPr/>
          <p:nvPr/>
        </p:nvSpPr>
        <p:spPr>
          <a:xfrm>
            <a:off x="228600" y="3441680"/>
            <a:ext cx="8686800" cy="3416320"/>
          </a:xfrm>
          <a:prstGeom prst="rect">
            <a:avLst/>
          </a:prstGeom>
        </p:spPr>
        <p:txBody>
          <a:bodyPr wrap="square">
            <a:spAutoFit/>
          </a:bodyPr>
          <a:lstStyle/>
          <a:p>
            <a:pPr algn="ctr">
              <a:lnSpc>
                <a:spcPct val="150000"/>
              </a:lnSpc>
            </a:pPr>
            <a:r>
              <a:rPr lang="zh-TW" altLang="en-US" sz="3600" b="1" dirty="0" smtClean="0">
                <a:solidFill>
                  <a:srgbClr val="0000CC"/>
                </a:solidFill>
                <a:latin typeface="標楷體" pitchFamily="65" charset="-120"/>
                <a:ea typeface="標楷體" pitchFamily="65" charset="-120"/>
              </a:rPr>
              <a:t>而是指出一個得榮耀的道路</a:t>
            </a:r>
            <a:endParaRPr lang="en-US" altLang="zh-TW" sz="3600" b="1" dirty="0" smtClean="0">
              <a:solidFill>
                <a:srgbClr val="0000CC"/>
              </a:solidFill>
              <a:latin typeface="標楷體" pitchFamily="65" charset="-120"/>
              <a:ea typeface="標楷體" pitchFamily="65" charset="-120"/>
            </a:endParaRPr>
          </a:p>
          <a:p>
            <a:pPr algn="ctr">
              <a:lnSpc>
                <a:spcPct val="150000"/>
              </a:lnSpc>
            </a:pPr>
            <a:r>
              <a:rPr lang="zh-TW" altLang="en-US" sz="3600" b="1" dirty="0" smtClean="0">
                <a:latin typeface="標楷體" pitchFamily="65" charset="-120"/>
                <a:ea typeface="標楷體" pitchFamily="65" charset="-120"/>
              </a:rPr>
              <a:t>是不願我們失去蒙福的機會</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solidFill>
                  <a:srgbClr val="C00000"/>
                </a:solidFill>
                <a:latin typeface="標楷體" pitchFamily="65" charset="-120"/>
                <a:ea typeface="標楷體" pitchFamily="65" charset="-120"/>
              </a:rPr>
              <a:t>神</a:t>
            </a:r>
            <a:r>
              <a:rPr lang="zh-TW" altLang="en-US" sz="3600" b="1" dirty="0" smtClean="0">
                <a:solidFill>
                  <a:srgbClr val="C00000"/>
                </a:solidFill>
                <a:latin typeface="標楷體" pitchFamily="65" charset="-120"/>
                <a:ea typeface="標楷體" pitchFamily="65" charset="-120"/>
              </a:rPr>
              <a:t>能</a:t>
            </a:r>
            <a:r>
              <a:rPr lang="zh-TW" altLang="en-US" sz="3600" b="1" dirty="0" smtClean="0">
                <a:solidFill>
                  <a:srgbClr val="C00000"/>
                </a:solidFill>
                <a:latin typeface="標楷體" pitchFamily="65" charset="-120"/>
                <a:ea typeface="標楷體" pitchFamily="65" charset="-120"/>
              </a:rPr>
              <a:t>成全</a:t>
            </a:r>
            <a:r>
              <a:rPr lang="zh-TW" altLang="en-US" sz="3600" b="1" dirty="0" smtClean="0">
                <a:solidFill>
                  <a:srgbClr val="C00000"/>
                </a:solidFill>
                <a:latin typeface="標楷體" pitchFamily="65" charset="-120"/>
                <a:ea typeface="標楷體" pitchFamily="65" charset="-120"/>
              </a:rPr>
              <a:t>我們得</a:t>
            </a:r>
            <a:r>
              <a:rPr lang="zh-TW" altLang="en-US" sz="3600" b="1" dirty="0" smtClean="0">
                <a:solidFill>
                  <a:srgbClr val="C00000"/>
                </a:solidFill>
                <a:latin typeface="標楷體" pitchFamily="65" charset="-120"/>
                <a:ea typeface="標楷體" pitchFamily="65" charset="-120"/>
              </a:rPr>
              <a:t>享祂的榮耀</a:t>
            </a:r>
            <a:r>
              <a:rPr lang="en-US" sz="3600" b="1" dirty="0" smtClean="0">
                <a:solidFill>
                  <a:srgbClr val="C00000"/>
                </a:solidFill>
                <a:latin typeface="標楷體" pitchFamily="65" charset="-120"/>
                <a:ea typeface="標楷體" pitchFamily="65" charset="-120"/>
              </a:rPr>
              <a:t/>
            </a:r>
            <a:br>
              <a:rPr lang="en-US" sz="3600" b="1" dirty="0" smtClean="0">
                <a:solidFill>
                  <a:srgbClr val="C00000"/>
                </a:solidFill>
                <a:latin typeface="標楷體" pitchFamily="65" charset="-120"/>
                <a:ea typeface="標楷體" pitchFamily="65" charset="-120"/>
              </a:rPr>
            </a:br>
            <a:r>
              <a:rPr lang="zh-TW" altLang="en-US" sz="3600" b="1" dirty="0" smtClean="0">
                <a:solidFill>
                  <a:srgbClr val="C00000"/>
                </a:solidFill>
                <a:latin typeface="標楷體" pitchFamily="65" charset="-120"/>
                <a:ea typeface="標楷體" pitchFamily="65" charset="-120"/>
              </a:rPr>
              <a:t>藉我們使祂的榮耀得著稱讚</a:t>
            </a:r>
            <a:endParaRPr lang="en-US" altLang="zh-TW" sz="3600" b="1" dirty="0" smtClean="0">
              <a:solidFill>
                <a:srgbClr val="C00000"/>
              </a:solidFill>
              <a:latin typeface="標楷體" pitchFamily="65" charset="-120"/>
              <a:ea typeface="標楷體" pitchFamily="65" charset="-120"/>
            </a:endParaRPr>
          </a:p>
        </p:txBody>
      </p:sp>
      <p:sp>
        <p:nvSpPr>
          <p:cNvPr id="4" name="TextBox 3"/>
          <p:cNvSpPr txBox="1"/>
          <p:nvPr/>
        </p:nvSpPr>
        <p:spPr>
          <a:xfrm>
            <a:off x="0" y="0"/>
            <a:ext cx="9144000" cy="769441"/>
          </a:xfrm>
          <a:prstGeom prst="rect">
            <a:avLst/>
          </a:prstGeom>
          <a:noFill/>
        </p:spPr>
        <p:txBody>
          <a:bodyPr wrap="square" rtlCol="0">
            <a:spAutoFit/>
          </a:bodyPr>
          <a:lstStyle/>
          <a:p>
            <a:pPr algn="ctr"/>
            <a:r>
              <a:rPr lang="zh-TW" altLang="en-US" sz="4400" b="1" dirty="0" smtClean="0">
                <a:solidFill>
                  <a:schemeClr val="bg1"/>
                </a:solidFill>
                <a:latin typeface="標楷體" pitchFamily="65" charset="-120"/>
                <a:ea typeface="標楷體" pitchFamily="65" charset="-120"/>
              </a:rPr>
              <a:t>越過十架看見榮耀</a:t>
            </a:r>
            <a:endParaRPr lang="en-US" sz="4400" b="1" dirty="0">
              <a:solidFill>
                <a:schemeClr val="bg1"/>
              </a:solidFill>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09600" y="1066800"/>
            <a:ext cx="8001000" cy="38318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彼得回答主耶穌的問題：</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「你們說：我是誰」？</a:t>
            </a:r>
            <a:endParaRPr kumimoji="0" lang="en-US" altLang="zh-TW"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endParaRPr>
          </a:p>
          <a:p>
            <a:pPr marL="0" marR="0" lvl="0" indent="0" algn="ctr" defTabSz="914400" rtl="0" eaLnBrk="0" fontAlgn="base" latinLnBrk="0" hangingPunct="0">
              <a:lnSpc>
                <a:spcPct val="150000"/>
              </a:lnSpc>
              <a:spcBef>
                <a:spcPct val="0"/>
              </a:spcBef>
              <a:spcAft>
                <a:spcPct val="0"/>
              </a:spcAft>
              <a:buClrTx/>
              <a:buSzTx/>
              <a:buFontTx/>
              <a:buNone/>
              <a:tabLst/>
            </a:pPr>
            <a:endParaRPr kumimoji="0" lang="zh-TW" altLang="en-US"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lnSpc>
                <a:spcPct val="150000"/>
              </a:lnSpc>
              <a:spcBef>
                <a:spcPct val="0"/>
              </a:spcBef>
              <a:spcAft>
                <a:spcPct val="0"/>
              </a:spcAf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彼得蒙父</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神</a:t>
            </a:r>
            <a:r>
              <a:rPr lang="zh-TW" altLang="en-US" sz="3600" b="1" dirty="0" smtClean="0">
                <a:solidFill>
                  <a:srgbClr val="0000CC"/>
                </a:solidFill>
                <a:latin typeface="標楷體" pitchFamily="65" charset="-120"/>
                <a:ea typeface="標楷體" pitchFamily="65" charset="-120"/>
                <a:cs typeface="細明體" pitchFamily="49" charset="-120"/>
              </a:rPr>
              <a:t>的</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啓</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示「認識基督」之後</a:t>
            </a:r>
            <a:endParaRPr kumimoji="0" lang="zh-TW" altLang="en-US" sz="3600" b="0" i="0" u="none" strike="noStrike" cap="none" normalizeH="0" baseline="0" dirty="0" smtClean="0">
              <a:ln>
                <a:noFill/>
              </a:ln>
              <a:solidFill>
                <a:srgbClr val="0000CC"/>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主就教</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導門徒要「背起十架跟隨祂」</a:t>
            </a:r>
            <a:endParaRPr kumimoji="0" lang="zh-TW" altLang="en-US" sz="3600" b="0" i="0" u="none" strike="noStrike" cap="none" normalizeH="0" baseline="0" dirty="0" smtClean="0">
              <a:ln>
                <a:noFill/>
              </a:ln>
              <a:solidFill>
                <a:srgbClr val="0000CC"/>
              </a:solidFill>
              <a:effectLst/>
              <a:latin typeface="Arial" pitchFamily="34" charset="0"/>
              <a:cs typeface="Arial" pitchFamily="34" charset="0"/>
            </a:endParaRPr>
          </a:p>
        </p:txBody>
      </p:sp>
      <p:sp>
        <p:nvSpPr>
          <p:cNvPr id="3" name="Rectangle 2"/>
          <p:cNvSpPr/>
          <p:nvPr/>
        </p:nvSpPr>
        <p:spPr>
          <a:xfrm>
            <a:off x="0" y="5029200"/>
            <a:ext cx="9144000" cy="923330"/>
          </a:xfrm>
          <a:prstGeom prst="rect">
            <a:avLst/>
          </a:prstGeom>
        </p:spPr>
        <p:txBody>
          <a:bodyPr wrap="square">
            <a:spAutoFit/>
          </a:bodyPr>
          <a:lstStyle/>
          <a:p>
            <a:pPr lvl="0" algn="ctr" eaLnBrk="0" fontAlgn="base" hangingPunct="0">
              <a:lnSpc>
                <a:spcPct val="150000"/>
              </a:lnSpc>
              <a:spcBef>
                <a:spcPct val="0"/>
              </a:spcBef>
              <a:spcAft>
                <a:spcPct val="0"/>
              </a:spcAft>
            </a:pPr>
            <a:r>
              <a:rPr lang="zh-TW" altLang="en-US" sz="3600" b="1" dirty="0" smtClean="0">
                <a:solidFill>
                  <a:srgbClr val="C00000"/>
                </a:solidFill>
                <a:latin typeface="標楷體" pitchFamily="65" charset="-120"/>
                <a:ea typeface="標楷體" pitchFamily="65" charset="-120"/>
                <a:cs typeface="細明體" pitchFamily="49" charset="-120"/>
              </a:rPr>
              <a:t>認識基督</a:t>
            </a:r>
            <a:r>
              <a:rPr lang="zh-TW" altLang="en-US" sz="3600" b="1" dirty="0" smtClean="0">
                <a:solidFill>
                  <a:srgbClr val="C00000"/>
                </a:solidFill>
                <a:latin typeface="標楷體" pitchFamily="65" charset="-120"/>
                <a:ea typeface="標楷體" pitchFamily="65" charset="-120"/>
                <a:cs typeface="Arial" pitchFamily="34" charset="0"/>
              </a:rPr>
              <a:t> </a:t>
            </a:r>
            <a:r>
              <a:rPr lang="en-US" altLang="zh-TW" sz="2800" b="1" dirty="0" smtClean="0">
                <a:solidFill>
                  <a:srgbClr val="0000CC"/>
                </a:solidFill>
                <a:latin typeface="標楷體" pitchFamily="65" charset="-120"/>
                <a:ea typeface="標楷體" pitchFamily="65" charset="-120"/>
                <a:cs typeface="細明體" pitchFamily="49" charset="-120"/>
              </a:rPr>
              <a:t>—-—》</a:t>
            </a:r>
            <a:r>
              <a:rPr lang="zh-TW" altLang="en-US" sz="3600" b="1" dirty="0" smtClean="0">
                <a:solidFill>
                  <a:srgbClr val="C00000"/>
                </a:solidFill>
                <a:latin typeface="標楷體" pitchFamily="65" charset="-120"/>
                <a:ea typeface="標楷體" pitchFamily="65" charset="-120"/>
                <a:cs typeface="細明體" pitchFamily="49" charset="-120"/>
              </a:rPr>
              <a:t>跟隨基</a:t>
            </a:r>
            <a:r>
              <a:rPr lang="zh-TW" altLang="en-US" sz="3600" b="1" dirty="0" smtClean="0">
                <a:solidFill>
                  <a:srgbClr val="C00000"/>
                </a:solidFill>
                <a:latin typeface="標楷體" pitchFamily="65" charset="-120"/>
                <a:ea typeface="標楷體" pitchFamily="65" charset="-120"/>
                <a:cs typeface="細明體" pitchFamily="49" charset="-120"/>
              </a:rPr>
              <a:t>督 </a:t>
            </a:r>
            <a:r>
              <a:rPr lang="en-US" altLang="zh-TW" sz="2800" b="1" dirty="0" smtClean="0">
                <a:solidFill>
                  <a:srgbClr val="0000CC"/>
                </a:solidFill>
                <a:latin typeface="標楷體" pitchFamily="65" charset="-120"/>
                <a:ea typeface="標楷體" pitchFamily="65" charset="-120"/>
                <a:cs typeface="細明體" pitchFamily="49" charset="-120"/>
              </a:rPr>
              <a:t>—-—》</a:t>
            </a:r>
            <a:r>
              <a:rPr lang="zh-TW" altLang="en-US" sz="3600" b="1" dirty="0" smtClean="0">
                <a:solidFill>
                  <a:srgbClr val="C00000"/>
                </a:solidFill>
                <a:latin typeface="標楷體" pitchFamily="65" charset="-120"/>
                <a:ea typeface="標楷體" pitchFamily="65" charset="-120"/>
                <a:cs typeface="細明體" pitchFamily="49" charset="-120"/>
              </a:rPr>
              <a:t>效法基督</a:t>
            </a:r>
            <a:endParaRPr lang="zh-TW" altLang="en-US" sz="3600" dirty="0" smtClean="0">
              <a:solidFill>
                <a:srgbClr val="C00000"/>
              </a:solidFill>
              <a:latin typeface="Arial" pitchFamily="34" charset="0"/>
              <a:cs typeface="Arial" pitchFamily="34" charset="0"/>
            </a:endParaRPr>
          </a:p>
        </p:txBody>
      </p:sp>
      <p:sp>
        <p:nvSpPr>
          <p:cNvPr id="4" name="Title 1"/>
          <p:cNvSpPr txBox="1">
            <a:spLocks/>
          </p:cNvSpPr>
          <p:nvPr/>
        </p:nvSpPr>
        <p:spPr>
          <a:xfrm>
            <a:off x="152400" y="1"/>
            <a:ext cx="8991600" cy="838200"/>
          </a:xfrm>
          <a:prstGeom prst="rect">
            <a:avLst/>
          </a:prstGeom>
        </p:spPr>
        <p:txBody>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zh-TW" altLang="en-US" sz="4400" b="0" i="0" u="none" strike="noStrike" kern="1200" cap="none" spc="-150" normalizeH="0" baseline="0" noProof="0" dirty="0" smtClean="0">
                <a:ln w="3175">
                  <a:noFill/>
                </a:ln>
                <a:solidFill>
                  <a:schemeClr val="bg1"/>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更像基督 </a:t>
            </a:r>
            <a:r>
              <a:rPr kumimoji="0" lang="en-US" altLang="zh-TW" sz="4400" b="0" i="0" u="none" strike="noStrike" kern="1200" cap="none" spc="-150" normalizeH="0" baseline="0" noProof="0" dirty="0" smtClean="0">
                <a:ln w="3175">
                  <a:noFill/>
                </a:ln>
                <a:solidFill>
                  <a:schemeClr val="bg1"/>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 </a:t>
            </a:r>
            <a:r>
              <a:rPr kumimoji="0" lang="zh-TW" altLang="en-US" sz="4400" b="0" i="0" u="none" strike="noStrike" kern="1200" cap="none" spc="-150" normalizeH="0" baseline="0" noProof="0" dirty="0" smtClean="0">
                <a:ln w="3175">
                  <a:noFill/>
                </a:ln>
                <a:solidFill>
                  <a:schemeClr val="bg1"/>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效法基督</a:t>
            </a:r>
            <a:endParaRPr kumimoji="0" lang="en-US" sz="4400" b="0" i="0" u="none" strike="noStrike" kern="1200" cap="none" spc="-150" normalizeH="0" baseline="0" noProof="0" dirty="0">
              <a:ln w="3175">
                <a:noFill/>
              </a:ln>
              <a:solidFill>
                <a:schemeClr val="bg1"/>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71600"/>
            <a:ext cx="8534400" cy="4216539"/>
          </a:xfrm>
          <a:prstGeom prst="rect">
            <a:avLst/>
          </a:prstGeom>
        </p:spPr>
        <p:txBody>
          <a:bodyPr wrap="square">
            <a:spAutoFit/>
          </a:bodyPr>
          <a:lstStyle/>
          <a:p>
            <a:pPr algn="ctr"/>
            <a:r>
              <a:rPr lang="zh-TW" altLang="en-US" sz="3600" b="1" dirty="0" smtClean="0">
                <a:solidFill>
                  <a:srgbClr val="0000CC"/>
                </a:solidFill>
                <a:latin typeface="標楷體" pitchFamily="65" charset="-120"/>
                <a:ea typeface="標楷體" pitchFamily="65" charset="-120"/>
              </a:rPr>
              <a:t>惟獨見</a:t>
            </a:r>
            <a:r>
              <a:rPr lang="en-US" altLang="zh-TW" sz="3600" b="1" dirty="0" smtClean="0">
                <a:solidFill>
                  <a:srgbClr val="0000CC"/>
                </a:solidFill>
                <a:latin typeface="標楷體" pitchFamily="65" charset="-120"/>
                <a:ea typeface="標楷體" pitchFamily="65" charset="-120"/>
              </a:rPr>
              <a:t>…</a:t>
            </a:r>
            <a:r>
              <a:rPr lang="zh-TW" altLang="en-US" sz="3600" b="1" dirty="0" smtClean="0">
                <a:solidFill>
                  <a:srgbClr val="0000CC"/>
                </a:solidFill>
                <a:latin typeface="標楷體" pitchFamily="65" charset="-120"/>
                <a:ea typeface="標楷體" pitchFamily="65" charset="-120"/>
              </a:rPr>
              <a:t>耶穌，</a:t>
            </a:r>
            <a:endParaRPr lang="en-US" altLang="zh-TW" sz="3600" b="1" dirty="0" smtClean="0">
              <a:solidFill>
                <a:srgbClr val="0000CC"/>
              </a:solidFill>
              <a:latin typeface="標楷體" pitchFamily="65" charset="-120"/>
              <a:ea typeface="標楷體" pitchFamily="65" charset="-120"/>
            </a:endParaRPr>
          </a:p>
          <a:p>
            <a:pPr algn="ctr"/>
            <a:endParaRPr lang="en-US" altLang="zh-TW" sz="1600" b="1" dirty="0" smtClean="0">
              <a:solidFill>
                <a:srgbClr val="0000CC"/>
              </a:solidFill>
              <a:latin typeface="標楷體" pitchFamily="65" charset="-120"/>
              <a:ea typeface="標楷體" pitchFamily="65" charset="-120"/>
            </a:endParaRPr>
          </a:p>
          <a:p>
            <a:pPr algn="ctr"/>
            <a:r>
              <a:rPr lang="zh-TW" altLang="en-US" sz="3600" b="1" dirty="0" smtClean="0">
                <a:solidFill>
                  <a:srgbClr val="0000CC"/>
                </a:solidFill>
                <a:latin typeface="標楷體" pitchFamily="65" charset="-120"/>
                <a:ea typeface="標楷體" pitchFamily="65" charset="-120"/>
              </a:rPr>
              <a:t>因為受死的苦，</a:t>
            </a:r>
            <a:endParaRPr lang="en-US" altLang="zh-TW" sz="3600" b="1" dirty="0" smtClean="0">
              <a:solidFill>
                <a:srgbClr val="0000CC"/>
              </a:solidFill>
              <a:latin typeface="標楷體" pitchFamily="65" charset="-120"/>
              <a:ea typeface="標楷體" pitchFamily="65" charset="-120"/>
            </a:endParaRPr>
          </a:p>
          <a:p>
            <a:pPr algn="ctr"/>
            <a:r>
              <a:rPr lang="zh-TW" altLang="en-US" sz="3600" b="1" dirty="0" smtClean="0">
                <a:solidFill>
                  <a:srgbClr val="0000CC"/>
                </a:solidFill>
                <a:latin typeface="標楷體" pitchFamily="65" charset="-120"/>
                <a:ea typeface="標楷體" pitchFamily="65" charset="-120"/>
              </a:rPr>
              <a:t>就得了尊貴榮耀為冠冕，</a:t>
            </a:r>
            <a:endParaRPr lang="en-US" altLang="zh-TW" sz="3600" b="1" dirty="0" smtClean="0">
              <a:solidFill>
                <a:srgbClr val="0000CC"/>
              </a:solidFill>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叫他因著神的恩，為人人嘗了死味。</a:t>
            </a:r>
            <a:endParaRPr lang="en-US" altLang="zh-TW" sz="3600" b="1" dirty="0" smtClean="0">
              <a:latin typeface="標楷體" pitchFamily="65" charset="-120"/>
              <a:ea typeface="標楷體" pitchFamily="65" charset="-120"/>
            </a:endParaRPr>
          </a:p>
          <a:p>
            <a:pPr algn="ctr"/>
            <a:r>
              <a:rPr lang="zh-TW" altLang="en-US" sz="3600" b="1" dirty="0" smtClean="0">
                <a:latin typeface="標楷體" pitchFamily="65" charset="-120"/>
                <a:ea typeface="標楷體" pitchFamily="65" charset="-120"/>
              </a:rPr>
              <a:t>原來那為萬物所屬，為萬物所本的，</a:t>
            </a:r>
            <a:endParaRPr lang="en-US" altLang="zh-TW" sz="3600" b="1" dirty="0" smtClean="0">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4000" b="1" dirty="0" smtClean="0">
                <a:solidFill>
                  <a:srgbClr val="C00000"/>
                </a:solidFill>
                <a:latin typeface="標楷體" pitchFamily="65" charset="-120"/>
                <a:ea typeface="標楷體" pitchFamily="65" charset="-120"/>
              </a:rPr>
              <a:t>要領許多的兒子進榮耀裡去</a:t>
            </a:r>
            <a:r>
              <a:rPr lang="zh-TW" altLang="en-US" sz="3600" b="1" dirty="0" smtClean="0">
                <a:latin typeface="標楷體" pitchFamily="65" charset="-120"/>
                <a:ea typeface="標楷體" pitchFamily="65" charset="-120"/>
              </a:rPr>
              <a:t>。</a:t>
            </a:r>
            <a:endParaRPr lang="en-US" sz="3600" b="1" dirty="0">
              <a:latin typeface="標楷體" pitchFamily="65" charset="-120"/>
              <a:ea typeface="標楷體" pitchFamily="65" charset="-120"/>
            </a:endParaRPr>
          </a:p>
        </p:txBody>
      </p:sp>
      <p:sp>
        <p:nvSpPr>
          <p:cNvPr id="3" name="Rectangle 2"/>
          <p:cNvSpPr/>
          <p:nvPr/>
        </p:nvSpPr>
        <p:spPr>
          <a:xfrm>
            <a:off x="3657600" y="6096000"/>
            <a:ext cx="1928733" cy="523220"/>
          </a:xfrm>
          <a:prstGeom prst="rect">
            <a:avLst/>
          </a:prstGeom>
        </p:spPr>
        <p:txBody>
          <a:bodyPr wrap="none">
            <a:spAutoFit/>
          </a:bodyPr>
          <a:lstStyle/>
          <a:p>
            <a:pPr algn="ctr"/>
            <a:r>
              <a:rPr lang="en-US" altLang="zh-TW" sz="24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來</a:t>
            </a:r>
            <a:r>
              <a:rPr lang="zh-TW" altLang="en-US" sz="2400" b="1" dirty="0" smtClean="0">
                <a:latin typeface="標楷體" pitchFamily="65" charset="-120"/>
                <a:ea typeface="標楷體" pitchFamily="65" charset="-120"/>
              </a:rPr>
              <a:t> </a:t>
            </a:r>
            <a:r>
              <a:rPr lang="en-US" altLang="zh-TW" sz="2400" b="1" dirty="0" smtClean="0">
                <a:latin typeface="標楷體" pitchFamily="65" charset="-120"/>
                <a:ea typeface="標楷體" pitchFamily="65" charset="-120"/>
              </a:rPr>
              <a:t>2:9-10)</a:t>
            </a:r>
            <a:endParaRPr lang="en-US" sz="2400" b="1" dirty="0">
              <a:latin typeface="標楷體" pitchFamily="65" charset="-120"/>
              <a:ea typeface="標楷體" pitchFamily="65" charset="-120"/>
            </a:endParaRPr>
          </a:p>
        </p:txBody>
      </p:sp>
      <p:sp>
        <p:nvSpPr>
          <p:cNvPr id="4" name="Rectangle 3"/>
          <p:cNvSpPr/>
          <p:nvPr/>
        </p:nvSpPr>
        <p:spPr>
          <a:xfrm>
            <a:off x="0" y="0"/>
            <a:ext cx="9144000" cy="769441"/>
          </a:xfrm>
          <a:prstGeom prst="rect">
            <a:avLst/>
          </a:prstGeom>
        </p:spPr>
        <p:txBody>
          <a:bodyPr wrap="square">
            <a:spAutoFit/>
          </a:bodyPr>
          <a:lstStyle/>
          <a:p>
            <a:pPr algn="ctr"/>
            <a:r>
              <a:rPr lang="zh-TW" altLang="en-US" sz="4400" b="1" dirty="0" smtClean="0">
                <a:solidFill>
                  <a:schemeClr val="bg1"/>
                </a:solidFill>
                <a:latin typeface="標楷體" pitchFamily="65" charset="-120"/>
                <a:ea typeface="標楷體" pitchFamily="65" charset="-120"/>
              </a:rPr>
              <a:t>耶穌的十架</a:t>
            </a:r>
            <a:r>
              <a:rPr lang="en-US" altLang="zh-TW" sz="4400" b="1" dirty="0" smtClean="0">
                <a:solidFill>
                  <a:schemeClr val="bg1"/>
                </a:solidFill>
                <a:latin typeface="標楷體" pitchFamily="65" charset="-120"/>
                <a:ea typeface="標楷體" pitchFamily="65" charset="-120"/>
              </a:rPr>
              <a:t>:</a:t>
            </a:r>
            <a:r>
              <a:rPr lang="zh-TW" altLang="en-US" sz="4400" b="1" dirty="0" smtClean="0">
                <a:solidFill>
                  <a:schemeClr val="bg1"/>
                </a:solidFill>
                <a:latin typeface="標楷體" pitchFamily="65" charset="-120"/>
                <a:ea typeface="標楷體" pitchFamily="65" charset="-120"/>
              </a:rPr>
              <a:t>是要領我們進榮耀裡去</a:t>
            </a: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715090"/>
            <a:ext cx="81534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zh-TW" altLang="en-US" sz="3600" b="1" dirty="0" smtClean="0">
                <a:solidFill>
                  <a:srgbClr val="C00000"/>
                </a:solidFill>
                <a:latin typeface="標楷體" pitchFamily="65" charset="-120"/>
                <a:ea typeface="標楷體" pitchFamily="65" charset="-120"/>
                <a:cs typeface="Arial" pitchFamily="34" charset="0"/>
              </a:rPr>
              <a:t>你愛我比這些更深麼</a:t>
            </a:r>
            <a:r>
              <a:rPr lang="zh-TW" altLang="en-US" sz="3600" b="1" dirty="0" smtClean="0">
                <a:solidFill>
                  <a:srgbClr val="C00000"/>
                </a:solidFill>
                <a:latin typeface="標楷體" pitchFamily="65" charset="-120"/>
                <a:ea typeface="標楷體" pitchFamily="65" charset="-120"/>
                <a:cs typeface="Times New Roman" pitchFamily="18" charset="0"/>
              </a:rPr>
              <a:t>？</a:t>
            </a:r>
            <a:endParaRPr lang="en-US" altLang="zh-TW" sz="3600" b="1" dirty="0" smtClean="0">
              <a:solidFill>
                <a:srgbClr val="C00000"/>
              </a:solidFill>
              <a:latin typeface="標楷體" pitchFamily="65" charset="-120"/>
              <a:ea typeface="標楷體" pitchFamily="65" charset="-120"/>
              <a:cs typeface="Arial" pitchFamily="34" charset="0"/>
            </a:endParaRPr>
          </a:p>
          <a:p>
            <a:pPr lvl="0" algn="ctr" fontAlgn="base">
              <a:spcBef>
                <a:spcPct val="0"/>
              </a:spcBef>
              <a:spcAft>
                <a:spcPct val="0"/>
              </a:spcAft>
            </a:pPr>
            <a:r>
              <a:rPr kumimoji="0" lang="zh-TW"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你真的愛我麼？</a:t>
            </a:r>
            <a:endParaRPr kumimoji="0" lang="zh-TW" altLang="en-US" sz="36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zh-TW"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你愛</a:t>
            </a:r>
            <a:r>
              <a:rPr lang="zh-TW" altLang="en-US" sz="3600" b="1" dirty="0" smtClean="0">
                <a:solidFill>
                  <a:srgbClr val="000000"/>
                </a:solidFill>
                <a:latin typeface="標楷體" pitchFamily="65" charset="-120"/>
                <a:ea typeface="標楷體" pitchFamily="65" charset="-120"/>
                <a:cs typeface="Times New Roman" pitchFamily="18" charset="0"/>
              </a:rPr>
              <a:t>我麼？</a:t>
            </a:r>
            <a:endParaRPr kumimoji="0" lang="zh-TW" alt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主</a:t>
            </a: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的回應</a:t>
            </a:r>
            <a:r>
              <a:rPr kumimoji="0" lang="zh-CN" altLang="en-US"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所注重的是：「我的羊」</a:t>
            </a: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a:t>
            </a:r>
            <a:endParaRPr kumimoji="0" lang="en-US" altLang="zh-CN"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zh-TW" alt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祂首次呼召彼得作得人的鱼夫</a:t>
            </a:r>
            <a:endParaRPr kumimoji="0" lang="zh-CN" alt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因為耶穌來、為要尋</a:t>
            </a: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找拯救失喪的人</a:t>
            </a:r>
            <a:endParaRPr kumimoji="0" lang="en-US" altLang="zh-CN"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zh-CN" altLang="en-US" sz="16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zh-CN" altLang="en-US"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rPr>
              <a:t>主要恢</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rPr>
              <a:t>復</a:t>
            </a:r>
            <a:r>
              <a:rPr kumimoji="0" lang="zh-CN" altLang="en-US"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rPr>
              <a:t>彼得、</a:t>
            </a:r>
            <a:r>
              <a:rPr lang="zh-CN" altLang="en-US" sz="3600" b="1" dirty="0" smtClean="0">
                <a:solidFill>
                  <a:srgbClr val="0000CC"/>
                </a:solidFill>
                <a:latin typeface="標楷體" pitchFamily="65" charset="-120"/>
                <a:ea typeface="標楷體" pitchFamily="65" charset="-120"/>
                <a:cs typeface="Times New Roman" pitchFamily="18" charset="0"/>
              </a:rPr>
              <a:t>再呼召</a:t>
            </a:r>
            <a:r>
              <a:rPr kumimoji="0" lang="zh-CN" altLang="en-US"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rPr>
              <a:t>彼</a:t>
            </a:r>
            <a:r>
              <a:rPr kumimoji="0" lang="zh-CN" altLang="en-US"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rPr>
              <a:t>得</a:t>
            </a:r>
            <a:endParaRPr kumimoji="0" lang="en-US" altLang="zh-CN"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endParaRPr>
          </a:p>
          <a:p>
            <a:pPr algn="ctr" eaLnBrk="0" fontAlgn="base" hangingPunct="0">
              <a:spcBef>
                <a:spcPct val="0"/>
              </a:spcBef>
              <a:spcAft>
                <a:spcPct val="0"/>
              </a:spcAft>
            </a:pPr>
            <a:r>
              <a:rPr lang="zh-TW" altLang="en-US" sz="3600" b="1" dirty="0" smtClean="0">
                <a:solidFill>
                  <a:srgbClr val="0000CC"/>
                </a:solidFill>
                <a:latin typeface="標楷體" pitchFamily="65" charset="-120"/>
                <a:ea typeface="標楷體" pitchFamily="65" charset="-120"/>
                <a:cs typeface="Times New Roman" pitchFamily="18" charset="0"/>
              </a:rPr>
              <a:t>靠著聖靈傳揚祂國度的福</a:t>
            </a:r>
            <a:r>
              <a:rPr lang="zh-TW" altLang="en-US" sz="3600" b="1" dirty="0" smtClean="0">
                <a:solidFill>
                  <a:srgbClr val="0000CC"/>
                </a:solidFill>
                <a:latin typeface="標楷體" pitchFamily="65" charset="-120"/>
                <a:ea typeface="標楷體" pitchFamily="65" charset="-120"/>
                <a:cs typeface="Times New Roman" pitchFamily="18" charset="0"/>
              </a:rPr>
              <a:t>音</a:t>
            </a:r>
            <a:endParaRPr kumimoji="0" lang="en-US" altLang="zh-CN"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endParaRPr>
          </a:p>
          <a:p>
            <a:pPr lvl="0" algn="ctr" eaLnBrk="0" fontAlgn="base" hangingPunct="0">
              <a:spcBef>
                <a:spcPct val="0"/>
              </a:spcBef>
              <a:spcAft>
                <a:spcPct val="0"/>
              </a:spcAft>
            </a:pPr>
            <a:r>
              <a:rPr lang="zh-CN" altLang="en-US" sz="3600" b="1" dirty="0" smtClean="0">
                <a:solidFill>
                  <a:srgbClr val="0000CC"/>
                </a:solidFill>
                <a:latin typeface="標楷體" pitchFamily="65" charset="-120"/>
                <a:ea typeface="標楷體" pitchFamily="65" charset="-120"/>
                <a:cs typeface="Times New Roman" pitchFamily="18" charset="0"/>
              </a:rPr>
              <a:t>差派</a:t>
            </a:r>
            <a:r>
              <a:rPr lang="zh-TW" altLang="en-US" sz="3600" b="1" dirty="0" smtClean="0">
                <a:solidFill>
                  <a:srgbClr val="0000CC"/>
                </a:solidFill>
                <a:latin typeface="標楷體" pitchFamily="65" charset="-120"/>
                <a:ea typeface="標楷體" pitchFamily="65" charset="-120"/>
                <a:cs typeface="Times New Roman" pitchFamily="18" charset="0"/>
              </a:rPr>
              <a:t>他去建</a:t>
            </a:r>
            <a:r>
              <a:rPr lang="zh-TW" altLang="en-US" sz="3600" b="1" dirty="0" smtClean="0">
                <a:solidFill>
                  <a:srgbClr val="0000CC"/>
                </a:solidFill>
                <a:latin typeface="標楷體" pitchFamily="65" charset="-120"/>
                <a:ea typeface="標楷體" pitchFamily="65" charset="-120"/>
                <a:cs typeface="Times New Roman" pitchFamily="18" charset="0"/>
              </a:rPr>
              <a:t>立祂的榮耀教會</a:t>
            </a:r>
            <a:endParaRPr lang="en-US" altLang="zh-TW" sz="3600" b="1" dirty="0" smtClean="0">
              <a:solidFill>
                <a:srgbClr val="0000CC"/>
              </a:solidFill>
              <a:latin typeface="標楷體" pitchFamily="65" charset="-120"/>
              <a:ea typeface="標楷體" pitchFamily="65" charset="-120"/>
              <a:cs typeface="Times New Roman" pitchFamily="18" charset="0"/>
            </a:endParaRPr>
          </a:p>
        </p:txBody>
      </p:sp>
      <p:sp>
        <p:nvSpPr>
          <p:cNvPr id="3" name="Title 2"/>
          <p:cNvSpPr txBox="1">
            <a:spLocks/>
          </p:cNvSpPr>
          <p:nvPr/>
        </p:nvSpPr>
        <p:spPr>
          <a:xfrm>
            <a:off x="457200" y="1"/>
            <a:ext cx="8077200" cy="685799"/>
          </a:xfrm>
          <a:prstGeom prst="rect">
            <a:avLst/>
          </a:prstGeom>
        </p:spPr>
        <p:txBody>
          <a:bodyPr>
            <a:noAutofit/>
          </a:bodyPr>
          <a:lstStyle/>
          <a:p>
            <a:pPr lvl="0" algn="ctr" defTabSz="914363">
              <a:lnSpc>
                <a:spcPct val="90000"/>
              </a:lnSpc>
              <a:spcBef>
                <a:spcPct val="0"/>
              </a:spcBef>
              <a:defRPr/>
            </a:pPr>
            <a:r>
              <a:rPr kumimoji="0" lang="zh-TW" altLang="en-US" sz="4400" b="1" i="0" u="none" strike="noStrike" kern="1200" cap="none" spc="-150" normalizeH="0" baseline="0" noProof="0" dirty="0" smtClean="0">
                <a:ln w="3175">
                  <a:noFill/>
                </a:ln>
                <a:solidFill>
                  <a:schemeClr val="bg1"/>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你跟從我吧</a:t>
            </a:r>
            <a:endParaRPr kumimoji="0" lang="en-US" sz="4400" b="0" i="0" u="none" strike="noStrike" kern="1200" cap="none" spc="-150" normalizeH="0" baseline="0" noProof="0" dirty="0">
              <a:ln w="3175">
                <a:noFill/>
              </a:ln>
              <a:solidFill>
                <a:schemeClr val="bg1"/>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27361" y="0"/>
            <a:ext cx="6340197"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4000" b="1" i="0" u="none" strike="noStrike" cap="none" normalizeH="0" baseline="0" dirty="0" smtClean="0">
                <a:ln>
                  <a:noFill/>
                </a:ln>
                <a:solidFill>
                  <a:schemeClr val="bg1"/>
                </a:solidFill>
                <a:effectLst/>
                <a:latin typeface="標楷體" pitchFamily="65" charset="-120"/>
                <a:ea typeface="標楷體" pitchFamily="65" charset="-120"/>
                <a:cs typeface="細明體" pitchFamily="49" charset="-120"/>
              </a:rPr>
              <a:t>要使人作門徒先要作主門徒</a:t>
            </a:r>
            <a:endParaRPr kumimoji="0" lang="zh-TW" altLang="en-US" sz="4000" b="0" i="0" u="none" strike="noStrike" cap="none" normalizeH="0" baseline="0" dirty="0" smtClean="0">
              <a:ln>
                <a:noFill/>
              </a:ln>
              <a:solidFill>
                <a:schemeClr val="bg1"/>
              </a:solidFill>
              <a:effectLst/>
              <a:latin typeface="Arial" pitchFamily="34" charset="0"/>
              <a:cs typeface="Arial" pitchFamily="34" charset="0"/>
            </a:endParaRPr>
          </a:p>
        </p:txBody>
      </p:sp>
      <p:sp>
        <p:nvSpPr>
          <p:cNvPr id="41985" name="Rectangle 1"/>
          <p:cNvSpPr>
            <a:spLocks noChangeArrowheads="1"/>
          </p:cNvSpPr>
          <p:nvPr/>
        </p:nvSpPr>
        <p:spPr bwMode="auto">
          <a:xfrm>
            <a:off x="0" y="4648200"/>
            <a:ext cx="9144000" cy="8249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我們的心歸向主麼？我們單單跟隨主麼？</a:t>
            </a:r>
            <a:endParaRPr kumimoji="0" lang="zh-TW" altLang="en-US" sz="3600" b="0" i="0" u="none" strike="noStrike" cap="none" normalizeH="0" baseline="0" dirty="0" smtClean="0">
              <a:ln>
                <a:noFill/>
              </a:ln>
              <a:solidFill>
                <a:srgbClr val="C00000"/>
              </a:solidFill>
              <a:effectLst/>
              <a:latin typeface="Arial" pitchFamily="34" charset="0"/>
              <a:cs typeface="Arial" pitchFamily="34" charset="0"/>
            </a:endParaRPr>
          </a:p>
        </p:txBody>
      </p:sp>
      <p:sp>
        <p:nvSpPr>
          <p:cNvPr id="4" name="Rectangle 1"/>
          <p:cNvSpPr>
            <a:spLocks noChangeArrowheads="1"/>
          </p:cNvSpPr>
          <p:nvPr/>
        </p:nvSpPr>
        <p:spPr bwMode="auto">
          <a:xfrm>
            <a:off x="0" y="9144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ct val="0"/>
              </a:spcBef>
              <a:spcAft>
                <a:spcPct val="0"/>
              </a:spcAft>
              <a:buClrTx/>
              <a:buSzTx/>
              <a:buFontTx/>
              <a:buNone/>
              <a:tabLst/>
            </a:pPr>
            <a:r>
              <a:rPr lang="zh-TW" altLang="en-US" sz="3600" b="1" dirty="0" smtClean="0">
                <a:solidFill>
                  <a:srgbClr val="0000CC"/>
                </a:solidFill>
                <a:latin typeface="標楷體" pitchFamily="65" charset="-120"/>
                <a:ea typeface="標楷體" pitchFamily="65" charset="-120"/>
                <a:cs typeface="細明體" pitchFamily="49" charset="-120"/>
              </a:rPr>
              <a:t>「</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你愛我比這些更深麼？」</a:t>
            </a:r>
            <a:r>
              <a:rPr kumimoji="0" lang="zh-TW" altLang="en-US" sz="3600"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我們如何回答？</a:t>
            </a:r>
            <a:endParaRPr kumimoji="0" lang="zh-TW" altLang="en-US" sz="360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a:t>
            </a:r>
            <a:r>
              <a:rPr lang="zh-TW" altLang="en-US" sz="3600" b="1" dirty="0" smtClean="0">
                <a:solidFill>
                  <a:srgbClr val="0000CC"/>
                </a:solidFill>
                <a:latin typeface="標楷體" pitchFamily="65" charset="-120"/>
                <a:ea typeface="標楷體" pitchFamily="65" charset="-120"/>
                <a:cs typeface="細明體" pitchFamily="49" charset="-120"/>
              </a:rPr>
              <a:t>你餵養我的羊。」</a:t>
            </a:r>
            <a:r>
              <a:rPr lang="zh-TW" altLang="en-US" sz="3600" dirty="0" smtClean="0">
                <a:solidFill>
                  <a:srgbClr val="222222"/>
                </a:solidFill>
                <a:latin typeface="標楷體" pitchFamily="65" charset="-120"/>
                <a:ea typeface="標楷體" pitchFamily="65" charset="-120"/>
                <a:cs typeface="細明體" pitchFamily="49" charset="-120"/>
              </a:rPr>
              <a:t>我們按神心意服事麼？</a:t>
            </a:r>
          </a:p>
        </p:txBody>
      </p:sp>
      <p:sp>
        <p:nvSpPr>
          <p:cNvPr id="12289" name="Rectangle 1"/>
          <p:cNvSpPr>
            <a:spLocks noChangeArrowheads="1"/>
          </p:cNvSpPr>
          <p:nvPr/>
        </p:nvSpPr>
        <p:spPr bwMode="auto">
          <a:xfrm>
            <a:off x="0" y="2514600"/>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en-US" sz="3600" b="1" dirty="0" smtClean="0">
                <a:solidFill>
                  <a:srgbClr val="0000CC"/>
                </a:solidFill>
                <a:latin typeface="標楷體" pitchFamily="65" charset="-120"/>
                <a:ea typeface="標楷體" pitchFamily="65" charset="-120"/>
                <a:cs typeface="細明體" pitchFamily="49" charset="-120"/>
              </a:rPr>
              <a:t>「不再隨意往來」！</a:t>
            </a:r>
            <a:r>
              <a:rPr lang="zh-TW" altLang="en-US" sz="3600" dirty="0" smtClean="0">
                <a:solidFill>
                  <a:srgbClr val="222222"/>
                </a:solidFill>
                <a:latin typeface="標楷體" pitchFamily="65" charset="-120"/>
                <a:ea typeface="標楷體" pitchFamily="65" charset="-120"/>
                <a:cs typeface="細明體" pitchFamily="49" charset="-120"/>
              </a:rPr>
              <a:t>失去自由、你願意麼？</a:t>
            </a: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3600" b="1" dirty="0" smtClean="0">
                <a:solidFill>
                  <a:srgbClr val="0000CC"/>
                </a:solidFill>
                <a:latin typeface="標楷體" pitchFamily="65" charset="-120"/>
                <a:ea typeface="標楷體" pitchFamily="65" charset="-120"/>
                <a:cs typeface="細明體" pitchFamily="49" charset="-120"/>
              </a:rPr>
              <a:t>「伸出手來」！</a:t>
            </a:r>
            <a:r>
              <a:rPr lang="zh-TW" altLang="en-US" sz="3600" dirty="0" smtClean="0">
                <a:solidFill>
                  <a:srgbClr val="222222"/>
                </a:solidFill>
                <a:latin typeface="標楷體" pitchFamily="65" charset="-120"/>
                <a:ea typeface="標楷體" pitchFamily="65" charset="-120"/>
                <a:cs typeface="細明體" pitchFamily="49" charset="-120"/>
              </a:rPr>
              <a:t>任由別人朿縛宰割、肯麼？</a:t>
            </a:r>
          </a:p>
          <a:p>
            <a:pPr marL="0" marR="0" lvl="0" indent="0" algn="l" defTabSz="914400" rtl="0" eaLnBrk="0" fontAlgn="base" latinLnBrk="0" hangingPunct="0">
              <a:lnSpc>
                <a:spcPct val="100000"/>
              </a:lnSpc>
              <a:spcBef>
                <a:spcPct val="0"/>
              </a:spcBef>
              <a:spcAft>
                <a:spcPct val="0"/>
              </a:spcAft>
              <a:buClrTx/>
              <a:buSzTx/>
              <a:buFontTx/>
              <a:buNone/>
              <a:tabLst/>
            </a:pPr>
            <a:r>
              <a:rPr lang="zh-TW" altLang="en-US" sz="3600" b="1" dirty="0" smtClean="0">
                <a:solidFill>
                  <a:srgbClr val="0000CC"/>
                </a:solidFill>
                <a:latin typeface="標楷體" pitchFamily="65" charset="-120"/>
                <a:ea typeface="標楷體" pitchFamily="65" charset="-120"/>
                <a:cs typeface="細明體" pitchFamily="49" charset="-120"/>
              </a:rPr>
              <a:t>「與你何干」？</a:t>
            </a:r>
            <a:r>
              <a:rPr lang="zh-TW" altLang="en-US" sz="3600" dirty="0" smtClean="0">
                <a:solidFill>
                  <a:srgbClr val="222222"/>
                </a:solidFill>
                <a:latin typeface="標楷體" pitchFamily="65" charset="-120"/>
                <a:ea typeface="標楷體" pitchFamily="65" charset="-120"/>
                <a:cs typeface="細明體" pitchFamily="49" charset="-120"/>
              </a:rPr>
              <a:t>不再注視別人、作得到麼？</a:t>
            </a:r>
          </a:p>
        </p:txBody>
      </p:sp>
      <p:sp>
        <p:nvSpPr>
          <p:cNvPr id="6" name="Rectangle 5"/>
          <p:cNvSpPr/>
          <p:nvPr/>
        </p:nvSpPr>
        <p:spPr>
          <a:xfrm>
            <a:off x="0" y="5943600"/>
            <a:ext cx="8956298" cy="646331"/>
          </a:xfrm>
          <a:prstGeom prst="rect">
            <a:avLst/>
          </a:prstGeom>
        </p:spPr>
        <p:txBody>
          <a:bodyPr wrap="none">
            <a:spAutoFit/>
          </a:bodyPr>
          <a:lstStyle/>
          <a:p>
            <a:pPr lvl="0" algn="ctr" eaLnBrk="0" fontAlgn="base" hangingPunct="0">
              <a:spcBef>
                <a:spcPct val="0"/>
              </a:spcBef>
              <a:spcAft>
                <a:spcPct val="0"/>
              </a:spcAft>
            </a:pPr>
            <a:r>
              <a:rPr lang="zh-TW" altLang="en-US" sz="3600" b="1" dirty="0" smtClean="0">
                <a:solidFill>
                  <a:srgbClr val="FF0000"/>
                </a:solidFill>
                <a:latin typeface="標楷體" pitchFamily="65" charset="-120"/>
                <a:ea typeface="標楷體" pitchFamily="65" charset="-120"/>
                <a:cs typeface="細明體" pitchFamily="49" charset="-120"/>
              </a:rPr>
              <a:t>「你跟從我吧！」我們還有甚麼放不下的？</a:t>
            </a:r>
            <a:endParaRPr lang="zh-TW" altLang="en-US" sz="3600" dirty="0" smtClean="0">
              <a:solidFill>
                <a:srgbClr val="FF0000"/>
              </a:solidFill>
              <a:latin typeface="Arial" pitchFamily="34" charset="0"/>
              <a:ea typeface="Times New Roman" pitchFamily="18" charset="0"/>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9"/>
                                        </p:tgtEl>
                                        <p:attrNameLst>
                                          <p:attrName>style.visibility</p:attrName>
                                        </p:attrNameLst>
                                      </p:cBhvr>
                                      <p:to>
                                        <p:strVal val="visible"/>
                                      </p:to>
                                    </p:set>
                                    <p:anim calcmode="lin" valueType="num">
                                      <p:cBhvr additive="base">
                                        <p:cTn id="7" dur="500" fill="hold"/>
                                        <p:tgtEl>
                                          <p:spTgt spid="12289"/>
                                        </p:tgtEl>
                                        <p:attrNameLst>
                                          <p:attrName>ppt_x</p:attrName>
                                        </p:attrNameLst>
                                      </p:cBhvr>
                                      <p:tavLst>
                                        <p:tav tm="0">
                                          <p:val>
                                            <p:strVal val="#ppt_x"/>
                                          </p:val>
                                        </p:tav>
                                        <p:tav tm="100000">
                                          <p:val>
                                            <p:strVal val="#ppt_x"/>
                                          </p:val>
                                        </p:tav>
                                      </p:tavLst>
                                    </p:anim>
                                    <p:anim calcmode="lin" valueType="num">
                                      <p:cBhvr additive="base">
                                        <p:cTn id="8" dur="500" fill="hold"/>
                                        <p:tgtEl>
                                          <p:spTgt spid="122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41985"/>
                                        </p:tgtEl>
                                        <p:attrNameLst>
                                          <p:attrName>style.visibility</p:attrName>
                                        </p:attrNameLst>
                                      </p:cBhvr>
                                      <p:to>
                                        <p:strVal val="visible"/>
                                      </p:to>
                                    </p:set>
                                    <p:anim calcmode="lin" valueType="num">
                                      <p:cBhvr>
                                        <p:cTn id="13" dur="1000" fill="hold"/>
                                        <p:tgtEl>
                                          <p:spTgt spid="41985"/>
                                        </p:tgtEl>
                                        <p:attrNameLst>
                                          <p:attrName>ppt_w</p:attrName>
                                        </p:attrNameLst>
                                      </p:cBhvr>
                                      <p:tavLst>
                                        <p:tav tm="0">
                                          <p:val>
                                            <p:fltVal val="0"/>
                                          </p:val>
                                        </p:tav>
                                        <p:tav tm="100000">
                                          <p:val>
                                            <p:strVal val="#ppt_w"/>
                                          </p:val>
                                        </p:tav>
                                      </p:tavLst>
                                    </p:anim>
                                    <p:anim calcmode="lin" valueType="num">
                                      <p:cBhvr>
                                        <p:cTn id="14" dur="1000" fill="hold"/>
                                        <p:tgtEl>
                                          <p:spTgt spid="41985"/>
                                        </p:tgtEl>
                                        <p:attrNameLst>
                                          <p:attrName>ppt_h</p:attrName>
                                        </p:attrNameLst>
                                      </p:cBhvr>
                                      <p:tavLst>
                                        <p:tav tm="0">
                                          <p:val>
                                            <p:fltVal val="0"/>
                                          </p:val>
                                        </p:tav>
                                        <p:tav tm="100000">
                                          <p:val>
                                            <p:strVal val="#ppt_h"/>
                                          </p:val>
                                        </p:tav>
                                      </p:tavLst>
                                    </p:anim>
                                    <p:anim calcmode="lin" valueType="num">
                                      <p:cBhvr>
                                        <p:cTn id="15" dur="1000" fill="hold"/>
                                        <p:tgtEl>
                                          <p:spTgt spid="4198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198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 by="(-#ppt_w*2)" calcmode="lin" valueType="num">
                                      <p:cBhvr rctx="PPT">
                                        <p:cTn id="21" dur="500" autoRev="1" fill="hold">
                                          <p:stCondLst>
                                            <p:cond delay="0"/>
                                          </p:stCondLst>
                                        </p:cTn>
                                        <p:tgtEl>
                                          <p:spTgt spid="6"/>
                                        </p:tgtEl>
                                        <p:attrNameLst>
                                          <p:attrName>ppt_w</p:attrName>
                                        </p:attrNameLst>
                                      </p:cBhvr>
                                    </p:anim>
                                    <p:anim by="(#ppt_w*0.50)" calcmode="lin" valueType="num">
                                      <p:cBhvr>
                                        <p:cTn id="22" dur="500" decel="50000" autoRev="1" fill="hold">
                                          <p:stCondLst>
                                            <p:cond delay="0"/>
                                          </p:stCondLst>
                                        </p:cTn>
                                        <p:tgtEl>
                                          <p:spTgt spid="6"/>
                                        </p:tgtEl>
                                        <p:attrNameLst>
                                          <p:attrName>ppt_x</p:attrName>
                                        </p:attrNameLst>
                                      </p:cBhvr>
                                    </p:anim>
                                    <p:anim from="(-#ppt_h/2)" to="(#ppt_y)" calcmode="lin" valueType="num">
                                      <p:cBhvr>
                                        <p:cTn id="23" dur="1000" fill="hold">
                                          <p:stCondLst>
                                            <p:cond delay="0"/>
                                          </p:stCondLst>
                                        </p:cTn>
                                        <p:tgtEl>
                                          <p:spTgt spid="6"/>
                                        </p:tgtEl>
                                        <p:attrNameLst>
                                          <p:attrName>ppt_y</p:attrName>
                                        </p:attrNameLst>
                                      </p:cBhvr>
                                    </p:anim>
                                    <p:animRot by="21600000">
                                      <p:cBhvr>
                                        <p:cTn id="24"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p:bldP spid="12289"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1329541"/>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lang="zh-TW" altLang="en-US" sz="4400" b="1" dirty="0" smtClean="0">
                <a:solidFill>
                  <a:srgbClr val="C00000"/>
                </a:solidFill>
                <a:latin typeface="標楷體" pitchFamily="65" charset="-120"/>
                <a:ea typeface="標楷體" pitchFamily="65" charset="-120"/>
                <a:cs typeface="Arial" pitchFamily="34" charset="0"/>
              </a:rPr>
              <a:t>一</a:t>
            </a:r>
            <a:r>
              <a:rPr kumimoji="0" lang="zh-TW" altLang="en-US" sz="44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、效法基督的心志</a:t>
            </a:r>
            <a:endParaRPr kumimoji="0" lang="en-US" altLang="zh-TW" sz="44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endParaRPr>
          </a:p>
          <a:p>
            <a:pPr marL="0" marR="0" lvl="0" indent="0" algn="ctr" defTabSz="914400" rtl="0" eaLnBrk="1" fontAlgn="base" latinLnBrk="0" hangingPunct="1">
              <a:lnSpc>
                <a:spcPct val="150000"/>
              </a:lnSpc>
              <a:spcBef>
                <a:spcPct val="0"/>
              </a:spcBef>
              <a:spcAft>
                <a:spcPct val="0"/>
              </a:spcAft>
              <a:buClrTx/>
              <a:buSzTx/>
              <a:buFontTx/>
              <a:buNone/>
              <a:tabLst/>
            </a:pPr>
            <a:endParaRPr kumimoji="0" lang="zh-TW" altLang="en-US" sz="1600" b="0" i="0" u="none" strike="noStrike" cap="none" normalizeH="0" baseline="0" dirty="0" smtClean="0">
              <a:ln>
                <a:noFill/>
              </a:ln>
              <a:solidFill>
                <a:schemeClr val="tx1"/>
              </a:solidFill>
              <a:effectLst/>
              <a:latin typeface="Arial" pitchFamily="34" charset="0"/>
              <a:cs typeface="Arial" pitchFamily="34" charset="0"/>
            </a:endParaRPr>
          </a:p>
          <a:p>
            <a:pPr lvl="2" algn="ctr" eaLnBrk="0" fontAlgn="base" hangingPunct="0">
              <a:lnSpc>
                <a:spcPct val="150000"/>
              </a:lnSpc>
              <a:spcBef>
                <a:spcPct val="0"/>
              </a:spcBef>
              <a:spcAft>
                <a:spcPct val="0"/>
              </a:spcAft>
            </a:pPr>
            <a:r>
              <a:rPr lang="en-US" altLang="zh-TW" sz="3600" b="1" dirty="0" smtClean="0">
                <a:solidFill>
                  <a:srgbClr val="222222"/>
                </a:solidFill>
                <a:latin typeface="標楷體" pitchFamily="65" charset="-120"/>
                <a:ea typeface="標楷體" pitchFamily="65" charset="-120"/>
                <a:cs typeface="Arial" pitchFamily="34" charset="0"/>
              </a:rPr>
              <a:t>1</a:t>
            </a: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、為成全神的旨意而來</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lvl="2" algn="ctr" eaLnBrk="0" fontAlgn="base" hangingPunct="0">
              <a:lnSpc>
                <a:spcPct val="150000"/>
              </a:lnSpc>
              <a:spcBef>
                <a:spcPct val="0"/>
              </a:spcBef>
              <a:spcAft>
                <a:spcPct val="0"/>
              </a:spcAft>
            </a:pPr>
            <a:r>
              <a:rPr lang="en-US" altLang="zh-TW" sz="3600" b="1" dirty="0" smtClean="0">
                <a:solidFill>
                  <a:srgbClr val="222222"/>
                </a:solidFill>
                <a:latin typeface="標楷體" pitchFamily="65" charset="-120"/>
                <a:ea typeface="標楷體" pitchFamily="65" charset="-120"/>
                <a:cs typeface="Arial" pitchFamily="34" charset="0"/>
              </a:rPr>
              <a:t>2</a:t>
            </a: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、一生以父神的事為念</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lvl="2" algn="ctr" eaLnBrk="0" fontAlgn="base" hangingPunct="0">
              <a:lnSpc>
                <a:spcPct val="150000"/>
              </a:lnSpc>
              <a:spcBef>
                <a:spcPct val="0"/>
              </a:spcBef>
              <a:spcAft>
                <a:spcPct val="0"/>
              </a:spcAft>
            </a:pPr>
            <a:r>
              <a:rPr lang="en-US" altLang="zh-TW" sz="3600" b="1" dirty="0" smtClean="0">
                <a:solidFill>
                  <a:srgbClr val="222222"/>
                </a:solidFill>
                <a:latin typeface="標楷體" pitchFamily="65" charset="-120"/>
                <a:ea typeface="標楷體" pitchFamily="65" charset="-120"/>
                <a:cs typeface="Arial" pitchFamily="34" charset="0"/>
              </a:rPr>
              <a:t>3</a:t>
            </a: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、順服到底完成了救贖</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09800"/>
            <a:ext cx="9144000" cy="4247317"/>
          </a:xfrm>
          <a:prstGeom prst="rect">
            <a:avLst/>
          </a:prstGeom>
        </p:spPr>
        <p:txBody>
          <a:bodyPr wrap="square">
            <a:spAutoFit/>
          </a:bodyPr>
          <a:lstStyle/>
          <a:p>
            <a:r>
              <a:rPr lang="zh-TW" altLang="en-US" sz="3600" b="1" dirty="0" smtClean="0">
                <a:latin typeface="標楷體" pitchFamily="65" charset="-120"/>
                <a:ea typeface="標楷體" pitchFamily="65" charset="-120"/>
              </a:rPr>
              <a:t>耶穌說：「我來了、</a:t>
            </a:r>
            <a:r>
              <a:rPr lang="zh-TW" altLang="en-US" sz="3600" b="1" dirty="0" smtClean="0">
                <a:solidFill>
                  <a:srgbClr val="C00000"/>
                </a:solidFill>
                <a:latin typeface="標楷體" pitchFamily="65" charset="-120"/>
                <a:ea typeface="標楷體" pitchFamily="65" charset="-120"/>
              </a:rPr>
              <a:t>為要照袮的旨意行</a:t>
            </a:r>
            <a:r>
              <a:rPr lang="zh-TW" altLang="en-US" sz="3600" b="1" dirty="0" smtClean="0">
                <a:latin typeface="標楷體" pitchFamily="65" charset="-120"/>
                <a:ea typeface="標楷體" pitchFamily="65" charset="-120"/>
              </a:rPr>
              <a:t>」</a:t>
            </a:r>
            <a:r>
              <a:rPr lang="en-US" sz="3600" b="1" dirty="0" smtClean="0">
                <a:latin typeface="標楷體" pitchFamily="65" charset="-120"/>
                <a:ea typeface="標楷體" pitchFamily="65" charset="-120"/>
              </a:rPr>
              <a:t/>
            </a:r>
            <a:br>
              <a:rPr lang="en-US" sz="36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 </a:t>
            </a:r>
            <a:r>
              <a:rPr lang="zh-TW" altLang="en-US" sz="2400" b="1" dirty="0" smtClean="0">
                <a:latin typeface="標楷體" pitchFamily="65" charset="-120"/>
                <a:ea typeface="標楷體" pitchFamily="65" charset="-120"/>
              </a:rPr>
              <a:t>（詩 </a:t>
            </a:r>
            <a:r>
              <a:rPr lang="en-US" altLang="zh-TW" sz="2400" b="1" dirty="0" smtClean="0">
                <a:latin typeface="標楷體" pitchFamily="65" charset="-120"/>
                <a:ea typeface="標楷體" pitchFamily="65" charset="-120"/>
              </a:rPr>
              <a:t>40:6-8; </a:t>
            </a:r>
            <a:r>
              <a:rPr lang="zh-TW" altLang="en-US" sz="2400" b="1" dirty="0" smtClean="0">
                <a:latin typeface="標楷體" pitchFamily="65" charset="-120"/>
                <a:ea typeface="標楷體" pitchFamily="65" charset="-120"/>
              </a:rPr>
              <a:t>來</a:t>
            </a:r>
            <a:r>
              <a:rPr lang="en-US" sz="2400" b="1" dirty="0" smtClean="0">
                <a:latin typeface="標楷體" pitchFamily="65" charset="-120"/>
                <a:ea typeface="標楷體" pitchFamily="65" charset="-120"/>
              </a:rPr>
              <a:t> 10</a:t>
            </a:r>
            <a:r>
              <a:rPr lang="zh-TW" altLang="en-US" sz="2400" b="1" dirty="0" smtClean="0">
                <a:latin typeface="標楷體" pitchFamily="65" charset="-120"/>
                <a:ea typeface="標楷體" pitchFamily="65" charset="-120"/>
              </a:rPr>
              <a:t>：</a:t>
            </a:r>
            <a:r>
              <a:rPr lang="en-US" sz="2400" b="1" dirty="0" smtClean="0">
                <a:latin typeface="標楷體" pitchFamily="65" charset="-120"/>
                <a:ea typeface="標楷體" pitchFamily="65" charset="-120"/>
              </a:rPr>
              <a:t>7</a:t>
            </a:r>
            <a:r>
              <a:rPr lang="zh-TW" altLang="en-US" sz="2400" b="1" dirty="0" smtClean="0">
                <a:latin typeface="標楷體" pitchFamily="65" charset="-120"/>
                <a:ea typeface="標楷體" pitchFamily="65" charset="-120"/>
              </a:rPr>
              <a:t>）</a:t>
            </a:r>
            <a:endParaRPr lang="en-US" altLang="zh-TW" sz="2400" b="1" dirty="0" smtClean="0">
              <a:latin typeface="標楷體" pitchFamily="65" charset="-120"/>
              <a:ea typeface="標楷體" pitchFamily="65" charset="-120"/>
            </a:endParaRPr>
          </a:p>
          <a:p>
            <a:endParaRPr lang="en-US" altLang="zh-TW" sz="1400" b="1" dirty="0" smtClean="0">
              <a:latin typeface="標楷體" pitchFamily="65" charset="-120"/>
              <a:ea typeface="標楷體" pitchFamily="65" charset="-120"/>
            </a:endParaRPr>
          </a:p>
          <a:p>
            <a:r>
              <a:rPr lang="zh-TW" altLang="en-US" sz="3600" b="1" dirty="0" smtClean="0">
                <a:latin typeface="標楷體" pitchFamily="65" charset="-120"/>
                <a:ea typeface="標楷體" pitchFamily="65" charset="-120"/>
              </a:rPr>
              <a:t>豈不知我應當</a:t>
            </a:r>
            <a:r>
              <a:rPr lang="zh-TW" altLang="en-US" sz="3600" b="1" dirty="0" smtClean="0">
                <a:solidFill>
                  <a:srgbClr val="C00000"/>
                </a:solidFill>
                <a:latin typeface="標楷體" pitchFamily="65" charset="-120"/>
                <a:ea typeface="標楷體" pitchFamily="65" charset="-120"/>
              </a:rPr>
              <a:t>以我父的亊為念</a:t>
            </a:r>
            <a:r>
              <a:rPr lang="zh-TW" altLang="en-US" sz="3600" b="1" dirty="0" smtClean="0">
                <a:latin typeface="標楷體" pitchFamily="65" charset="-120"/>
                <a:ea typeface="標楷體" pitchFamily="65" charset="-120"/>
              </a:rPr>
              <a:t>麼</a:t>
            </a:r>
            <a:r>
              <a:rPr lang="en-US" sz="3600" b="1" dirty="0" smtClean="0">
                <a:latin typeface="標楷體" pitchFamily="65" charset="-120"/>
                <a:ea typeface="標楷體" pitchFamily="65" charset="-120"/>
              </a:rPr>
              <a:t>? </a:t>
            </a:r>
            <a:r>
              <a:rPr lang="en-US" sz="2400" b="1" dirty="0" smtClean="0">
                <a:latin typeface="標楷體" pitchFamily="65" charset="-120"/>
                <a:ea typeface="標楷體" pitchFamily="65" charset="-120"/>
              </a:rPr>
              <a:t>(</a:t>
            </a:r>
            <a:r>
              <a:rPr lang="zh-CN" altLang="en-US" sz="2400" b="1" dirty="0" smtClean="0">
                <a:latin typeface="標楷體" pitchFamily="65" charset="-120"/>
                <a:ea typeface="標楷體" pitchFamily="65" charset="-120"/>
              </a:rPr>
              <a:t>路 </a:t>
            </a:r>
            <a:r>
              <a:rPr lang="en-US" altLang="zh-CN" sz="2400" b="1" dirty="0" smtClean="0">
                <a:latin typeface="標楷體" pitchFamily="65" charset="-120"/>
                <a:ea typeface="標楷體" pitchFamily="65" charset="-120"/>
              </a:rPr>
              <a:t>2:49)</a:t>
            </a:r>
            <a:endParaRPr lang="en-US" sz="2400" b="1" dirty="0" smtClean="0">
              <a:latin typeface="標楷體" pitchFamily="65" charset="-120"/>
              <a:ea typeface="標楷體" pitchFamily="65" charset="-120"/>
            </a:endParaRPr>
          </a:p>
          <a:p>
            <a:r>
              <a:rPr lang="en-US" altLang="zh-TW" sz="1400" b="1" dirty="0" smtClean="0">
                <a:latin typeface="標楷體" pitchFamily="65" charset="-120"/>
                <a:ea typeface="標楷體" pitchFamily="65" charset="-120"/>
              </a:rPr>
              <a:t/>
            </a:r>
            <a:br>
              <a:rPr lang="en-US" altLang="zh-TW" sz="1400" b="1" dirty="0" smtClean="0">
                <a:latin typeface="標楷體" pitchFamily="65" charset="-120"/>
                <a:ea typeface="標楷體" pitchFamily="65" charset="-120"/>
              </a:rPr>
            </a:br>
            <a:r>
              <a:rPr lang="zh-TW" altLang="en-US" sz="3600" b="1" dirty="0" smtClean="0">
                <a:latin typeface="標楷體" pitchFamily="65" charset="-120"/>
                <a:ea typeface="標楷體" pitchFamily="65" charset="-120"/>
              </a:rPr>
              <a:t>父啊！不要照我的意思，</a:t>
            </a:r>
            <a:r>
              <a:rPr lang="zh-TW" altLang="en-US" sz="3600" b="1" dirty="0" smtClean="0">
                <a:solidFill>
                  <a:srgbClr val="C00000"/>
                </a:solidFill>
                <a:latin typeface="標楷體" pitchFamily="65" charset="-120"/>
                <a:ea typeface="標楷體" pitchFamily="65" charset="-120"/>
              </a:rPr>
              <a:t>只要照袮的意思</a:t>
            </a:r>
            <a:r>
              <a:rPr lang="zh-TW" altLang="en-US" sz="3600" b="1" dirty="0" smtClean="0">
                <a:latin typeface="標楷體" pitchFamily="65" charset="-120"/>
                <a:ea typeface="標楷體" pitchFamily="65" charset="-120"/>
              </a:rPr>
              <a:t>。</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太 </a:t>
            </a:r>
            <a:r>
              <a:rPr lang="en-US" altLang="zh-TW" sz="2400" b="1" dirty="0" smtClean="0">
                <a:latin typeface="標楷體" pitchFamily="65" charset="-120"/>
                <a:ea typeface="標楷體" pitchFamily="65" charset="-120"/>
              </a:rPr>
              <a:t>26:39)</a:t>
            </a:r>
          </a:p>
          <a:p>
            <a:endParaRPr lang="en-US" altLang="zh-TW" sz="1400" b="1" dirty="0" smtClean="0">
              <a:latin typeface="標楷體" pitchFamily="65" charset="-120"/>
              <a:ea typeface="標楷體" pitchFamily="65" charset="-120"/>
            </a:endParaRPr>
          </a:p>
          <a:p>
            <a:r>
              <a:rPr lang="zh-TW" altLang="en-US" sz="3600" b="1" dirty="0" smtClean="0">
                <a:latin typeface="標楷體" pitchFamily="65" charset="-120"/>
                <a:ea typeface="標楷體" pitchFamily="65" charset="-120"/>
              </a:rPr>
              <a:t>耶穌說：「今天、明天、後天，我必需前行</a:t>
            </a:r>
            <a:r>
              <a:rPr lang="zh-TW" altLang="en-US" sz="2400" b="1" dirty="0" smtClean="0">
                <a:latin typeface="標楷體" pitchFamily="65" charset="-120"/>
                <a:ea typeface="標楷體" pitchFamily="65" charset="-120"/>
              </a:rPr>
              <a:t>」（路</a:t>
            </a:r>
            <a:r>
              <a:rPr lang="en-US" sz="2400" b="1" dirty="0" smtClean="0">
                <a:latin typeface="標楷體" pitchFamily="65" charset="-120"/>
                <a:ea typeface="標楷體" pitchFamily="65" charset="-120"/>
              </a:rPr>
              <a:t>13</a:t>
            </a:r>
            <a:r>
              <a:rPr lang="zh-TW" altLang="en-US" sz="2400" b="1" dirty="0" smtClean="0">
                <a:latin typeface="標楷體" pitchFamily="65" charset="-120"/>
                <a:ea typeface="標楷體" pitchFamily="65" charset="-120"/>
              </a:rPr>
              <a:t>：</a:t>
            </a:r>
            <a:r>
              <a:rPr lang="en-US" sz="2400" b="1" dirty="0" smtClean="0">
                <a:latin typeface="標楷體" pitchFamily="65" charset="-120"/>
                <a:ea typeface="標楷體" pitchFamily="65" charset="-120"/>
              </a:rPr>
              <a:t>33</a:t>
            </a:r>
            <a:r>
              <a:rPr lang="zh-TW" altLang="en-US" sz="2400" b="1" dirty="0" smtClean="0">
                <a:latin typeface="標楷體" pitchFamily="65" charset="-120"/>
                <a:ea typeface="標楷體" pitchFamily="65" charset="-120"/>
              </a:rPr>
              <a:t>）！</a:t>
            </a:r>
            <a:endParaRPr lang="en-US" sz="2400" b="1" dirty="0" smtClean="0">
              <a:latin typeface="標楷體" pitchFamily="65" charset="-120"/>
              <a:ea typeface="標楷體" pitchFamily="65" charset="-120"/>
            </a:endParaRPr>
          </a:p>
        </p:txBody>
      </p:sp>
      <p:sp>
        <p:nvSpPr>
          <p:cNvPr id="3" name="Rectangle 2"/>
          <p:cNvSpPr/>
          <p:nvPr/>
        </p:nvSpPr>
        <p:spPr>
          <a:xfrm>
            <a:off x="1066800" y="762000"/>
            <a:ext cx="7086600" cy="1200329"/>
          </a:xfrm>
          <a:prstGeom prst="rect">
            <a:avLst/>
          </a:prstGeom>
        </p:spPr>
        <p:txBody>
          <a:bodyPr wrap="square">
            <a:spAutoFit/>
          </a:bodyPr>
          <a:lstStyle/>
          <a:p>
            <a:pPr lvl="0" algn="ctr" eaLnBrk="0" fontAlgn="base" hangingPunct="0">
              <a:spcBef>
                <a:spcPct val="0"/>
              </a:spcBef>
              <a:spcAft>
                <a:spcPct val="0"/>
              </a:spcAft>
            </a:pPr>
            <a:r>
              <a:rPr lang="zh-CN" altLang="en-US" sz="3600" dirty="0" smtClean="0">
                <a:ln w="17780" cmpd="sng">
                  <a:solidFill>
                    <a:srgbClr val="C00000"/>
                  </a:solidFill>
                  <a:prstDash val="solid"/>
                  <a:miter lim="800000"/>
                </a:ln>
                <a:solidFill>
                  <a:srgbClr val="C00000"/>
                </a:solidFill>
                <a:latin typeface="標楷體" pitchFamily="65" charset="-120"/>
                <a:ea typeface="標楷體" pitchFamily="65" charset="-120"/>
              </a:rPr>
              <a:t>遵行差我来者的旨意</a:t>
            </a:r>
            <a:endParaRPr lang="en-US" altLang="zh-CN" sz="3600" dirty="0" smtClean="0">
              <a:ln w="17780" cmpd="sng">
                <a:solidFill>
                  <a:srgbClr val="C00000"/>
                </a:solidFill>
                <a:prstDash val="solid"/>
                <a:miter lim="800000"/>
              </a:ln>
              <a:solidFill>
                <a:srgbClr val="C00000"/>
              </a:solidFill>
              <a:latin typeface="標楷體" pitchFamily="65" charset="-120"/>
              <a:ea typeface="標楷體" pitchFamily="65" charset="-120"/>
            </a:endParaRPr>
          </a:p>
          <a:p>
            <a:pPr lvl="0" algn="ctr" eaLnBrk="0" fontAlgn="base" hangingPunct="0">
              <a:spcBef>
                <a:spcPct val="0"/>
              </a:spcBef>
              <a:spcAft>
                <a:spcPct val="0"/>
              </a:spcAft>
            </a:pPr>
            <a:r>
              <a:rPr lang="zh-CN" altLang="en-US" sz="3600" dirty="0" smtClean="0">
                <a:ln w="17780" cmpd="sng">
                  <a:solidFill>
                    <a:srgbClr val="C00000"/>
                  </a:solidFill>
                  <a:prstDash val="solid"/>
                  <a:miter lim="800000"/>
                </a:ln>
                <a:solidFill>
                  <a:srgbClr val="C00000"/>
                </a:solidFill>
                <a:latin typeface="標楷體" pitchFamily="65" charset="-120"/>
                <a:ea typeface="標楷體" pitchFamily="65" charset="-120"/>
              </a:rPr>
              <a:t>作成他的工</a:t>
            </a:r>
            <a:endParaRPr lang="en-US" sz="3600" dirty="0">
              <a:ln w="17780" cmpd="sng">
                <a:solidFill>
                  <a:srgbClr val="C00000"/>
                </a:solidFill>
                <a:prstDash val="solid"/>
                <a:miter lim="800000"/>
              </a:ln>
              <a:solidFill>
                <a:srgbClr val="C00000"/>
              </a:solidFill>
            </a:endParaRP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1222191"/>
            <a:ext cx="9144000" cy="41088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lnSpc>
                <a:spcPct val="150000"/>
              </a:lnSpc>
              <a:spcBef>
                <a:spcPct val="0"/>
              </a:spcBef>
              <a:spcAft>
                <a:spcPct val="0"/>
              </a:spcAft>
            </a:pPr>
            <a:r>
              <a:rPr lang="zh-TW" altLang="en-US" sz="4400" b="1" dirty="0" smtClean="0">
                <a:solidFill>
                  <a:srgbClr val="C00000"/>
                </a:solidFill>
                <a:latin typeface="標楷體" pitchFamily="65" charset="-120"/>
                <a:ea typeface="標楷體" pitchFamily="65" charset="-120"/>
                <a:cs typeface="Arial" pitchFamily="34" charset="0"/>
              </a:rPr>
              <a:t>二、效法基督的榜樣</a:t>
            </a:r>
            <a:endParaRPr lang="en-US" altLang="zh-TW" sz="4400" b="1" dirty="0" smtClean="0">
              <a:solidFill>
                <a:srgbClr val="C00000"/>
              </a:solidFill>
              <a:latin typeface="標楷體" pitchFamily="65" charset="-120"/>
              <a:ea typeface="標楷體" pitchFamily="65" charset="-12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dirty="0" smtClean="0">
              <a:ln>
                <a:noFill/>
              </a:ln>
              <a:solidFill>
                <a:schemeClr val="tx1"/>
              </a:solidFill>
              <a:effectLst/>
              <a:latin typeface="Arial" pitchFamily="34" charset="0"/>
              <a:cs typeface="Arial" pitchFamily="34" charset="0"/>
            </a:endParaRPr>
          </a:p>
          <a:p>
            <a:pPr algn="ctr" eaLnBrk="0" fontAlgn="base" hangingPunct="0">
              <a:lnSpc>
                <a:spcPct val="150000"/>
              </a:lnSpc>
              <a:spcBef>
                <a:spcPct val="0"/>
              </a:spcBef>
              <a:spcAft>
                <a:spcPct val="0"/>
              </a:spcAft>
            </a:pPr>
            <a:endParaRPr lang="en-US" altLang="zh-TW" sz="1600" b="1" dirty="0" smtClean="0">
              <a:solidFill>
                <a:srgbClr val="222222"/>
              </a:solidFill>
              <a:latin typeface="標楷體" pitchFamily="65" charset="-120"/>
              <a:ea typeface="標楷體" pitchFamily="65" charset="-120"/>
              <a:cs typeface="Arial" pitchFamily="34" charset="0"/>
            </a:endParaRPr>
          </a:p>
          <a:p>
            <a:pPr lvl="1" algn="ctr" eaLnBrk="0" fontAlgn="base" hangingPunct="0">
              <a:lnSpc>
                <a:spcPct val="150000"/>
              </a:lnSpc>
              <a:spcBef>
                <a:spcPct val="0"/>
              </a:spcBef>
              <a:spcAft>
                <a:spcPct val="0"/>
              </a:spcAft>
            </a:pPr>
            <a:r>
              <a:rPr lang="en-US" altLang="zh-TW" sz="3600" b="1" dirty="0" smtClean="0">
                <a:solidFill>
                  <a:srgbClr val="222222"/>
                </a:solidFill>
                <a:latin typeface="標楷體" pitchFamily="65" charset="-120"/>
                <a:ea typeface="標楷體" pitchFamily="65" charset="-120"/>
                <a:cs typeface="Arial" pitchFamily="34" charset="0"/>
              </a:rPr>
              <a:t>1</a:t>
            </a:r>
            <a:r>
              <a:rPr lang="zh-TW" altLang="en-US" sz="3600" b="1" dirty="0" smtClean="0">
                <a:solidFill>
                  <a:srgbClr val="222222"/>
                </a:solidFill>
                <a:latin typeface="標楷體" pitchFamily="65" charset="-120"/>
                <a:ea typeface="標楷體" pitchFamily="65" charset="-120"/>
                <a:cs typeface="Arial" pitchFamily="34" charset="0"/>
              </a:rPr>
              <a:t>、說神所說作神所作</a:t>
            </a:r>
          </a:p>
          <a:p>
            <a:pPr lvl="1" algn="ctr" eaLnBrk="0" fontAlgn="base" hangingPunct="0">
              <a:lnSpc>
                <a:spcPct val="150000"/>
              </a:lnSpc>
              <a:spcBef>
                <a:spcPct val="0"/>
              </a:spcBef>
              <a:spcAft>
                <a:spcPct val="0"/>
              </a:spcAft>
            </a:pPr>
            <a:r>
              <a:rPr lang="en-US" altLang="zh-TW" sz="3600" b="1" dirty="0" smtClean="0">
                <a:solidFill>
                  <a:srgbClr val="222222"/>
                </a:solidFill>
                <a:latin typeface="標楷體" pitchFamily="65" charset="-120"/>
                <a:ea typeface="標楷體" pitchFamily="65" charset="-120"/>
                <a:cs typeface="Arial" pitchFamily="34" charset="0"/>
              </a:rPr>
              <a:t>2</a:t>
            </a:r>
            <a:r>
              <a:rPr lang="zh-TW" altLang="en-US" sz="3600" b="1" dirty="0" smtClean="0">
                <a:solidFill>
                  <a:srgbClr val="222222"/>
                </a:solidFill>
                <a:latin typeface="標楷體" pitchFamily="65" charset="-120"/>
                <a:ea typeface="標楷體" pitchFamily="65" charset="-120"/>
                <a:cs typeface="Arial" pitchFamily="34" charset="0"/>
              </a:rPr>
              <a:t>、面如堅石走上十架</a:t>
            </a:r>
          </a:p>
          <a:p>
            <a:pPr lvl="1" algn="ctr" eaLnBrk="0" fontAlgn="base" hangingPunct="0">
              <a:lnSpc>
                <a:spcPct val="150000"/>
              </a:lnSpc>
              <a:spcBef>
                <a:spcPct val="0"/>
              </a:spcBef>
              <a:spcAft>
                <a:spcPct val="0"/>
              </a:spcAft>
            </a:pPr>
            <a:r>
              <a:rPr lang="en-US" altLang="zh-TW" sz="3600" b="1" dirty="0" smtClean="0">
                <a:solidFill>
                  <a:srgbClr val="222222"/>
                </a:solidFill>
                <a:latin typeface="標楷體" pitchFamily="65" charset="-120"/>
                <a:ea typeface="標楷體" pitchFamily="65" charset="-120"/>
                <a:cs typeface="Arial" pitchFamily="34" charset="0"/>
              </a:rPr>
              <a:t>3</a:t>
            </a:r>
            <a:r>
              <a:rPr lang="zh-TW" altLang="en-US" sz="3600" b="1" dirty="0" smtClean="0">
                <a:solidFill>
                  <a:srgbClr val="222222"/>
                </a:solidFill>
                <a:latin typeface="標楷體" pitchFamily="65" charset="-120"/>
                <a:ea typeface="標楷體" pitchFamily="65" charset="-120"/>
                <a:cs typeface="Arial" pitchFamily="34" charset="0"/>
              </a:rPr>
              <a:t>、榮耀父神得神喜悅</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60960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主說我聽父怎麼說就怎麼說怎麼行</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主凡事遵行父的旨意以父的事為念</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學主的樣式負主的軛是輕省容易的</a:t>
            </a:r>
            <a:endParaRPr kumimoji="0" lang="zh-TW" altLang="en-US" sz="3200" b="0" i="0" u="none" strike="noStrike" cap="none" normalizeH="0" baseline="0" dirty="0" smtClean="0">
              <a:ln>
                <a:noFill/>
              </a:ln>
              <a:solidFill>
                <a:srgbClr val="0000CC"/>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因為不再是靠我們自己乃只靠著主</a:t>
            </a:r>
            <a:endParaRPr kumimoji="0" lang="zh-TW" altLang="en-US" sz="3200" b="0" i="0" u="none" strike="noStrike" cap="none" normalizeH="0" baseline="0" dirty="0" smtClean="0">
              <a:ln>
                <a:noFill/>
              </a:ln>
              <a:solidFill>
                <a:srgbClr val="0000CC"/>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乃是與主同負一軛與祂同死同復活</a:t>
            </a:r>
            <a:endParaRPr kumimoji="0" lang="zh-TW" altLang="en-US" sz="3200" b="0" i="0" u="none" strike="noStrike" cap="none" normalizeH="0" baseline="0" dirty="0" smtClean="0">
              <a:ln>
                <a:noFill/>
              </a:ln>
              <a:solidFill>
                <a:srgbClr val="0000CC"/>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並且天天背起十字架步步與祂同行</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一切的重擔有主同背就不再覺沈重</a:t>
            </a:r>
            <a:endParaRPr kumimoji="0" lang="zh-TW" altLang="en-US" sz="32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2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祂也賜足够恩典能力使我們享安息</a:t>
            </a:r>
            <a:endParaRPr kumimoji="0" lang="zh-TW" altLang="en-US" sz="32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600200" y="1447800"/>
            <a:ext cx="6858000"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zh-TW" altLang="en-US" sz="4400" b="1" dirty="0" smtClean="0">
                <a:solidFill>
                  <a:srgbClr val="C00000"/>
                </a:solidFill>
                <a:latin typeface="標楷體" pitchFamily="65" charset="-120"/>
                <a:ea typeface="標楷體" pitchFamily="65" charset="-120"/>
                <a:cs typeface="Arial" pitchFamily="34" charset="0"/>
              </a:rPr>
              <a:t>三</a:t>
            </a:r>
            <a:r>
              <a:rPr lang="zh-CN" altLang="en-US" sz="4400" b="1" dirty="0" smtClean="0">
                <a:solidFill>
                  <a:srgbClr val="C00000"/>
                </a:solidFill>
                <a:latin typeface="標楷體" pitchFamily="65" charset="-120"/>
                <a:ea typeface="標楷體" pitchFamily="65" charset="-120"/>
                <a:cs typeface="Arial" pitchFamily="34" charset="0"/>
              </a:rPr>
              <a:t>、效法基督</a:t>
            </a:r>
            <a:r>
              <a:rPr lang="zh-TW" altLang="en-US" sz="4400" b="1" dirty="0" smtClean="0">
                <a:solidFill>
                  <a:srgbClr val="C00000"/>
                </a:solidFill>
                <a:latin typeface="標楷體" pitchFamily="65" charset="-120"/>
                <a:ea typeface="標楷體" pitchFamily="65" charset="-120"/>
                <a:cs typeface="Arial" pitchFamily="34" charset="0"/>
              </a:rPr>
              <a:t>榮耀神</a:t>
            </a:r>
            <a:endParaRPr lang="en-US" altLang="zh-CN" sz="4400" b="1" dirty="0" smtClean="0">
              <a:solidFill>
                <a:srgbClr val="C00000"/>
              </a:solidFill>
              <a:latin typeface="標楷體" pitchFamily="65" charset="-120"/>
              <a:ea typeface="標楷體" pitchFamily="65" charset="-12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US" altLang="zh-CN"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zh-CN" altLang="en-US" sz="9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lnSpc>
                <a:spcPct val="150000"/>
              </a:lnSpc>
              <a:spcBef>
                <a:spcPct val="0"/>
              </a:spcBef>
              <a:spcAft>
                <a:spcPct val="0"/>
              </a:spcAft>
            </a:pPr>
            <a:r>
              <a:rPr lang="en-US" altLang="zh-CN" sz="3600" b="1" dirty="0" smtClean="0">
                <a:solidFill>
                  <a:srgbClr val="0000CC"/>
                </a:solidFill>
                <a:latin typeface="標楷體" pitchFamily="65" charset="-120"/>
                <a:ea typeface="標楷體" pitchFamily="65" charset="-120"/>
                <a:cs typeface="Arial" pitchFamily="34" charset="0"/>
              </a:rPr>
              <a:t>1</a:t>
            </a:r>
            <a:r>
              <a:rPr lang="zh-CN" altLang="en-US" sz="3600" b="1" dirty="0" smtClean="0">
                <a:solidFill>
                  <a:srgbClr val="0000CC"/>
                </a:solidFill>
                <a:latin typeface="標楷體" pitchFamily="65" charset="-120"/>
                <a:ea typeface="標楷體" pitchFamily="65" charset="-120"/>
                <a:cs typeface="Arial" pitchFamily="34" charset="0"/>
              </a:rPr>
              <a:t>、父阿、祢的美意本是如此</a:t>
            </a:r>
          </a:p>
          <a:p>
            <a:pPr lvl="1" eaLnBrk="0" fontAlgn="base" hangingPunct="0">
              <a:lnSpc>
                <a:spcPct val="150000"/>
              </a:lnSpc>
              <a:spcBef>
                <a:spcPct val="0"/>
              </a:spcBef>
              <a:spcAft>
                <a:spcPct val="0"/>
              </a:spcAft>
            </a:pPr>
            <a:r>
              <a:rPr lang="en-US" altLang="zh-CN" sz="3600" b="1" dirty="0" smtClean="0">
                <a:solidFill>
                  <a:srgbClr val="0000CC"/>
                </a:solidFill>
                <a:latin typeface="標楷體" pitchFamily="65" charset="-120"/>
                <a:ea typeface="標楷體" pitchFamily="65" charset="-120"/>
                <a:cs typeface="Arial" pitchFamily="34" charset="0"/>
              </a:rPr>
              <a:t>2</a:t>
            </a:r>
            <a:r>
              <a:rPr lang="zh-CN" altLang="en-US" sz="3600" b="1" dirty="0" smtClean="0">
                <a:solidFill>
                  <a:srgbClr val="0000CC"/>
                </a:solidFill>
                <a:latin typeface="標楷體" pitchFamily="65" charset="-120"/>
                <a:ea typeface="標楷體" pitchFamily="65" charset="-120"/>
                <a:cs typeface="Arial" pitchFamily="34" charset="0"/>
              </a:rPr>
              <a:t>、父阿、</a:t>
            </a:r>
            <a:r>
              <a:rPr lang="zh-TW" altLang="en-US" sz="3600" b="1" dirty="0" smtClean="0">
                <a:solidFill>
                  <a:srgbClr val="0000CC"/>
                </a:solidFill>
                <a:latin typeface="標楷體" pitchFamily="65" charset="-120"/>
                <a:ea typeface="標楷體" pitchFamily="65" charset="-120"/>
              </a:rPr>
              <a:t>願你榮耀你的名</a:t>
            </a:r>
            <a:endParaRPr lang="zh-CN" altLang="en-US" sz="3600" b="1" dirty="0" smtClean="0">
              <a:solidFill>
                <a:srgbClr val="0000CC"/>
              </a:solidFill>
              <a:latin typeface="標楷體" pitchFamily="65" charset="-120"/>
              <a:ea typeface="標楷體" pitchFamily="65" charset="-120"/>
              <a:cs typeface="Arial" pitchFamily="34" charset="0"/>
            </a:endParaRPr>
          </a:p>
          <a:p>
            <a:pPr lvl="1" eaLnBrk="0" fontAlgn="base" hangingPunct="0">
              <a:lnSpc>
                <a:spcPct val="150000"/>
              </a:lnSpc>
              <a:spcBef>
                <a:spcPct val="0"/>
              </a:spcBef>
              <a:spcAft>
                <a:spcPct val="0"/>
              </a:spcAft>
            </a:pPr>
            <a:r>
              <a:rPr lang="en-US" altLang="zh-CN" sz="3600" b="1" dirty="0" smtClean="0">
                <a:solidFill>
                  <a:srgbClr val="0000CC"/>
                </a:solidFill>
                <a:latin typeface="標楷體" pitchFamily="65" charset="-120"/>
                <a:ea typeface="標楷體" pitchFamily="65" charset="-120"/>
                <a:cs typeface="Arial" pitchFamily="34" charset="0"/>
              </a:rPr>
              <a:t>3</a:t>
            </a:r>
            <a:r>
              <a:rPr lang="zh-CN" altLang="en-US" sz="3600" b="1" dirty="0" smtClean="0">
                <a:solidFill>
                  <a:srgbClr val="0000CC"/>
                </a:solidFill>
                <a:latin typeface="標楷體" pitchFamily="65" charset="-120"/>
                <a:ea typeface="標楷體" pitchFamily="65" charset="-120"/>
                <a:cs typeface="Arial" pitchFamily="34" charset="0"/>
              </a:rPr>
              <a:t>、父阿、只要照祢的意思</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26237"/>
            <a:ext cx="9144000" cy="3631763"/>
          </a:xfrm>
          <a:prstGeom prst="rect">
            <a:avLst/>
          </a:prstGeom>
        </p:spPr>
        <p:txBody>
          <a:bodyPr wrap="square">
            <a:spAutoFit/>
          </a:bodyPr>
          <a:lstStyle/>
          <a:p>
            <a:pPr algn="ctr"/>
            <a:r>
              <a:rPr lang="zh-TW" altLang="en-US" sz="3600" b="1" dirty="0" smtClean="0">
                <a:solidFill>
                  <a:srgbClr val="0000CC"/>
                </a:solidFill>
                <a:latin typeface="標楷體" pitchFamily="65" charset="-120"/>
                <a:ea typeface="標楷體" pitchFamily="65" charset="-120"/>
              </a:rPr>
              <a:t>凡勞苦擔重擔的人</a:t>
            </a:r>
            <a:endParaRPr lang="en-US" altLang="zh-TW" sz="3600" b="1" dirty="0" smtClean="0">
              <a:solidFill>
                <a:srgbClr val="0000CC"/>
              </a:solidFill>
              <a:latin typeface="標楷體" pitchFamily="65" charset="-120"/>
              <a:ea typeface="標楷體" pitchFamily="65" charset="-120"/>
            </a:endParaRPr>
          </a:p>
          <a:p>
            <a:pPr algn="ctr"/>
            <a:r>
              <a:rPr lang="zh-TW" altLang="en-US" sz="3600" b="1" dirty="0" smtClean="0">
                <a:solidFill>
                  <a:srgbClr val="C00000"/>
                </a:solidFill>
                <a:latin typeface="標楷體" pitchFamily="65" charset="-120"/>
                <a:ea typeface="標楷體" pitchFamily="65" charset="-120"/>
              </a:rPr>
              <a:t>可以到我這裡來</a:t>
            </a:r>
            <a:endParaRPr lang="en-US" altLang="zh-TW" sz="3600" b="1" dirty="0" smtClean="0">
              <a:solidFill>
                <a:srgbClr val="C00000"/>
              </a:solidFill>
              <a:latin typeface="標楷體" pitchFamily="65" charset="-120"/>
              <a:ea typeface="標楷體" pitchFamily="65" charset="-120"/>
            </a:endParaRPr>
          </a:p>
          <a:p>
            <a:pPr algn="ctr"/>
            <a:r>
              <a:rPr lang="zh-TW" altLang="en-US" sz="3600" b="1" dirty="0" smtClean="0">
                <a:solidFill>
                  <a:srgbClr val="00B050"/>
                </a:solidFill>
                <a:latin typeface="標楷體" pitchFamily="65" charset="-120"/>
                <a:ea typeface="標楷體" pitchFamily="65" charset="-120"/>
              </a:rPr>
              <a:t>我就使你們得安息</a:t>
            </a:r>
            <a:endParaRPr lang="en-US" altLang="zh-TW" sz="3600" b="1" dirty="0" smtClean="0">
              <a:solidFill>
                <a:srgbClr val="00B050"/>
              </a:solidFill>
              <a:latin typeface="標楷體" pitchFamily="65" charset="-120"/>
              <a:ea typeface="標楷體" pitchFamily="65" charset="-120"/>
            </a:endParaRPr>
          </a:p>
          <a:p>
            <a:pPr algn="ctr"/>
            <a:endParaRPr lang="en-US" altLang="zh-TW" sz="1600" b="1" dirty="0" smtClean="0">
              <a:latin typeface="標楷體" pitchFamily="65" charset="-120"/>
              <a:ea typeface="標楷體" pitchFamily="65" charset="-120"/>
            </a:endParaRPr>
          </a:p>
          <a:p>
            <a:pPr algn="ctr"/>
            <a:r>
              <a:rPr lang="zh-TW" altLang="en-US" sz="3600" b="1" dirty="0" smtClean="0">
                <a:solidFill>
                  <a:schemeClr val="accent2">
                    <a:lumMod val="50000"/>
                  </a:schemeClr>
                </a:solidFill>
                <a:latin typeface="標楷體" pitchFamily="65" charset="-120"/>
                <a:ea typeface="標楷體" pitchFamily="65" charset="-120"/>
              </a:rPr>
              <a:t>我心裡柔和謙卑，</a:t>
            </a:r>
            <a:endParaRPr lang="en-US" altLang="zh-TW" sz="3600" b="1" dirty="0" smtClean="0">
              <a:solidFill>
                <a:schemeClr val="accent2">
                  <a:lumMod val="50000"/>
                </a:schemeClr>
              </a:solidFill>
              <a:latin typeface="標楷體" pitchFamily="65" charset="-120"/>
              <a:ea typeface="標楷體" pitchFamily="65" charset="-120"/>
            </a:endParaRPr>
          </a:p>
          <a:p>
            <a:pPr algn="ctr"/>
            <a:r>
              <a:rPr lang="zh-TW" altLang="en-US" sz="3600" b="1" dirty="0" smtClean="0">
                <a:solidFill>
                  <a:schemeClr val="accent2">
                    <a:lumMod val="50000"/>
                  </a:schemeClr>
                </a:solidFill>
                <a:latin typeface="標楷體" pitchFamily="65" charset="-120"/>
                <a:ea typeface="標楷體" pitchFamily="65" charset="-120"/>
              </a:rPr>
              <a:t>你們當負我的軛，學我的樣式；</a:t>
            </a:r>
            <a:endParaRPr lang="en-US" altLang="zh-TW" sz="3600" b="1" dirty="0" smtClean="0">
              <a:solidFill>
                <a:schemeClr val="accent2">
                  <a:lumMod val="50000"/>
                </a:schemeClr>
              </a:solidFill>
              <a:latin typeface="標楷體" pitchFamily="65" charset="-120"/>
              <a:ea typeface="標楷體" pitchFamily="65" charset="-120"/>
            </a:endParaRPr>
          </a:p>
          <a:p>
            <a:pPr algn="ctr"/>
            <a:endParaRPr lang="en-US" sz="1000" b="1" dirty="0" smtClean="0">
              <a:latin typeface="標楷體" pitchFamily="65" charset="-120"/>
              <a:ea typeface="標楷體" pitchFamily="65" charset="-120"/>
            </a:endParaRPr>
          </a:p>
          <a:p>
            <a:pPr algn="ctr"/>
            <a:r>
              <a:rPr lang="en-US"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太</a:t>
            </a:r>
            <a:r>
              <a:rPr lang="en-US" sz="2400" b="1" dirty="0" smtClean="0">
                <a:latin typeface="標楷體" pitchFamily="65" charset="-120"/>
                <a:ea typeface="標楷體" pitchFamily="65" charset="-120"/>
              </a:rPr>
              <a:t> 11:28-30) </a:t>
            </a:r>
            <a:endParaRPr lang="en-US" sz="2400" b="1" dirty="0">
              <a:latin typeface="標楷體" pitchFamily="65" charset="-120"/>
              <a:ea typeface="標楷體" pitchFamily="65" charset="-120"/>
            </a:endParaRPr>
          </a:p>
        </p:txBody>
      </p:sp>
      <p:sp>
        <p:nvSpPr>
          <p:cNvPr id="3" name="Rectangle 2"/>
          <p:cNvSpPr/>
          <p:nvPr/>
        </p:nvSpPr>
        <p:spPr>
          <a:xfrm>
            <a:off x="0" y="762000"/>
            <a:ext cx="9144000" cy="2215991"/>
          </a:xfrm>
          <a:prstGeom prst="rect">
            <a:avLst/>
          </a:prstGeom>
        </p:spPr>
        <p:txBody>
          <a:bodyPr wrap="square">
            <a:spAutoFit/>
          </a:bodyPr>
          <a:lstStyle/>
          <a:p>
            <a:pPr algn="ctr"/>
            <a:r>
              <a:rPr lang="zh-TW" altLang="en-US" sz="3200" b="1" dirty="0" smtClean="0">
                <a:latin typeface="標楷體" pitchFamily="65" charset="-120"/>
                <a:ea typeface="標楷體" pitchFamily="65" charset="-120"/>
              </a:rPr>
              <a:t>耶穌在諸城中行了許多異能、</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那些城的人終不悔改 </a:t>
            </a:r>
            <a:r>
              <a:rPr lang="en-US" altLang="zh-TW" sz="3200" b="1" dirty="0" smtClean="0">
                <a:latin typeface="標楷體" pitchFamily="65" charset="-120"/>
                <a:ea typeface="標楷體" pitchFamily="65" charset="-120"/>
              </a:rPr>
              <a:t>…</a:t>
            </a:r>
          </a:p>
          <a:p>
            <a:pPr algn="ctr"/>
            <a:r>
              <a:rPr lang="zh-TW" altLang="en-US" sz="1400" b="1" dirty="0" smtClean="0">
                <a:latin typeface="標楷體" pitchFamily="65" charset="-120"/>
                <a:ea typeface="標楷體" pitchFamily="65" charset="-120"/>
              </a:rPr>
              <a:t>  </a:t>
            </a:r>
            <a:endParaRPr lang="en-US" altLang="zh-TW" sz="1400" b="1" dirty="0" smtClean="0">
              <a:latin typeface="標楷體" pitchFamily="65" charset="-120"/>
              <a:ea typeface="標楷體" pitchFamily="65" charset="-120"/>
            </a:endParaRPr>
          </a:p>
          <a:p>
            <a:pPr algn="ctr"/>
            <a:r>
              <a:rPr lang="zh-TW" altLang="en-US" sz="3600" b="1" dirty="0" smtClean="0">
                <a:solidFill>
                  <a:srgbClr val="C00000"/>
                </a:solidFill>
                <a:latin typeface="標楷體" pitchFamily="65" charset="-120"/>
                <a:ea typeface="標楷體" pitchFamily="65" charset="-120"/>
              </a:rPr>
              <a:t>父阿、是的、因為你的美意本是如此。</a:t>
            </a:r>
            <a:endParaRPr lang="en-US" altLang="zh-TW" sz="3600" b="1" dirty="0" smtClean="0">
              <a:solidFill>
                <a:srgbClr val="C00000"/>
              </a:solidFill>
              <a:latin typeface="標楷體" pitchFamily="65" charset="-120"/>
              <a:ea typeface="標楷體" pitchFamily="65" charset="-120"/>
            </a:endParaRPr>
          </a:p>
          <a:p>
            <a:pPr algn="ctr"/>
            <a:r>
              <a:rPr lang="en-US"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太</a:t>
            </a:r>
            <a:r>
              <a:rPr lang="en-US" sz="2400" b="1" dirty="0" smtClean="0">
                <a:latin typeface="標楷體" pitchFamily="65" charset="-120"/>
                <a:ea typeface="標楷體" pitchFamily="65" charset="-120"/>
              </a:rPr>
              <a:t> 11:20-26)</a:t>
            </a:r>
            <a:endParaRPr lang="en-US" altLang="en-US" sz="2400" b="1" dirty="0" smtClean="0">
              <a:solidFill>
                <a:srgbClr val="C00000"/>
              </a:solidFill>
              <a:latin typeface="標楷體" pitchFamily="65" charset="-120"/>
              <a:ea typeface="標楷體" pitchFamily="65" charset="-120"/>
            </a:endParaRPr>
          </a:p>
        </p:txBody>
      </p:sp>
      <p:sp>
        <p:nvSpPr>
          <p:cNvPr id="4" name="Rectangle 3"/>
          <p:cNvSpPr/>
          <p:nvPr/>
        </p:nvSpPr>
        <p:spPr>
          <a:xfrm>
            <a:off x="4464769" y="2590800"/>
            <a:ext cx="338554" cy="461665"/>
          </a:xfrm>
          <a:prstGeom prst="rect">
            <a:avLst/>
          </a:prstGeom>
        </p:spPr>
        <p:txBody>
          <a:bodyPr wrap="none">
            <a:spAutoFit/>
          </a:bodyPr>
          <a:lstStyle/>
          <a:p>
            <a:pPr algn="ctr"/>
            <a:r>
              <a:rPr lang="en-US" sz="2400" b="1" dirty="0" smtClean="0">
                <a:latin typeface="標楷體" pitchFamily="65" charset="-120"/>
                <a:ea typeface="標楷體" pitchFamily="65" charset="-120"/>
              </a:rPr>
              <a:t> </a:t>
            </a:r>
            <a:endParaRPr lang="en-US" sz="2400" b="1" dirty="0">
              <a:latin typeface="標楷體" pitchFamily="65" charset="-120"/>
              <a:ea typeface="標楷體" pitchFamily="65" charset="-120"/>
            </a:endParaRPr>
          </a:p>
        </p:txBody>
      </p:sp>
      <p:sp>
        <p:nvSpPr>
          <p:cNvPr id="5" name="Rectangle 4"/>
          <p:cNvSpPr/>
          <p:nvPr/>
        </p:nvSpPr>
        <p:spPr>
          <a:xfrm>
            <a:off x="533400" y="-228600"/>
            <a:ext cx="7924800" cy="907493"/>
          </a:xfrm>
          <a:prstGeom prst="rect">
            <a:avLst/>
          </a:prstGeom>
        </p:spPr>
        <p:txBody>
          <a:bodyPr wrap="square">
            <a:spAutoFit/>
          </a:bodyPr>
          <a:lstStyle/>
          <a:p>
            <a:pPr lvl="1" algn="ctr" eaLnBrk="0" fontAlgn="base" hangingPunct="0">
              <a:lnSpc>
                <a:spcPct val="150000"/>
              </a:lnSpc>
              <a:spcBef>
                <a:spcPct val="0"/>
              </a:spcBef>
              <a:spcAft>
                <a:spcPct val="0"/>
              </a:spcAft>
            </a:pPr>
            <a:r>
              <a:rPr lang="zh-CN" altLang="en-US" sz="4000" b="1" dirty="0" smtClean="0">
                <a:solidFill>
                  <a:schemeClr val="bg1"/>
                </a:solidFill>
                <a:latin typeface="標楷體" pitchFamily="65" charset="-120"/>
                <a:ea typeface="標楷體" pitchFamily="65" charset="-120"/>
                <a:cs typeface="Arial" pitchFamily="34" charset="0"/>
              </a:rPr>
              <a:t>父阿、祢的美意本是如此</a:t>
            </a:r>
          </a:p>
        </p:txBody>
      </p:sp>
    </p:spTree>
    <p:extLst>
      <p:ext uri="{BB962C8B-B14F-4D97-AF65-F5344CB8AC3E}">
        <p14:creationId xmlns:p14="http://schemas.microsoft.com/office/powerpoint/2010/main" xmlns="" val="12806072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762000"/>
            <a:ext cx="7581901" cy="762000"/>
          </a:xfrm>
        </p:spPr>
        <p:txBody>
          <a:bodyPr>
            <a:normAutofit/>
          </a:bodyPr>
          <a:lstStyle/>
          <a:p>
            <a:pPr algn="ctr"/>
            <a:r>
              <a:rPr lang="zh-CN" altLang="en-US" sz="4400" b="1" dirty="0">
                <a:solidFill>
                  <a:srgbClr val="C00000"/>
                </a:solidFill>
                <a:latin typeface="標楷體" pitchFamily="65" charset="-120"/>
                <a:ea typeface="標楷體" pitchFamily="65" charset="-120"/>
                <a:cs typeface="Arial" pitchFamily="34" charset="0"/>
              </a:rPr>
              <a:t>效法</a:t>
            </a:r>
            <a:r>
              <a:rPr lang="en-US" sz="4400" b="1" dirty="0" err="1" smtClean="0">
                <a:solidFill>
                  <a:srgbClr val="C00000"/>
                </a:solidFill>
                <a:latin typeface="標楷體" pitchFamily="65" charset="-120"/>
                <a:ea typeface="標楷體" pitchFamily="65" charset="-120"/>
                <a:cs typeface="Kaiti TC Regular"/>
              </a:rPr>
              <a:t>耶穌的憐憫</a:t>
            </a:r>
            <a:r>
              <a:rPr lang="zh-CN" altLang="en-US" sz="4400" b="1" dirty="0">
                <a:solidFill>
                  <a:srgbClr val="C00000"/>
                </a:solidFill>
                <a:latin typeface="標楷體" pitchFamily="65" charset="-120"/>
                <a:ea typeface="標楷體" pitchFamily="65" charset="-120"/>
                <a:cs typeface="Arial" pitchFamily="34" charset="0"/>
              </a:rPr>
              <a:t>柔和</a:t>
            </a:r>
            <a:endParaRPr lang="en-US" sz="4400" b="1" dirty="0">
              <a:solidFill>
                <a:srgbClr val="C00000"/>
              </a:solidFill>
              <a:latin typeface="標楷體" pitchFamily="65" charset="-120"/>
              <a:ea typeface="標楷體" pitchFamily="65" charset="-120"/>
            </a:endParaRPr>
          </a:p>
        </p:txBody>
      </p:sp>
      <p:sp>
        <p:nvSpPr>
          <p:cNvPr id="6" name="Rectangle 5"/>
          <p:cNvSpPr/>
          <p:nvPr/>
        </p:nvSpPr>
        <p:spPr>
          <a:xfrm>
            <a:off x="0" y="1447800"/>
            <a:ext cx="9144000" cy="4955203"/>
          </a:xfrm>
          <a:prstGeom prst="rect">
            <a:avLst/>
          </a:prstGeom>
        </p:spPr>
        <p:txBody>
          <a:bodyPr wrap="square">
            <a:spAutoFit/>
          </a:bodyPr>
          <a:lstStyle/>
          <a:p>
            <a:pPr algn="ctr"/>
            <a:r>
              <a:rPr lang="zh-Hant" altLang="en-US" sz="3200" b="1" dirty="0">
                <a:latin typeface="標楷體" pitchFamily="65" charset="-120"/>
                <a:ea typeface="標楷體" pitchFamily="65" charset="-120"/>
                <a:cs typeface="Kaiti TC Regular"/>
              </a:rPr>
              <a:t>耶穌走</a:t>
            </a:r>
            <a:r>
              <a:rPr lang="zh-Hant" altLang="en-US" sz="3200" b="1" dirty="0" smtClean="0">
                <a:latin typeface="標楷體" pitchFamily="65" charset="-120"/>
                <a:ea typeface="標楷體" pitchFamily="65" charset="-120"/>
                <a:cs typeface="Kaiti TC Regular"/>
              </a:rPr>
              <a:t>遍</a:t>
            </a:r>
            <a:endParaRPr lang="en-US" altLang="zh-Hant" sz="3200" b="1" dirty="0" smtClean="0">
              <a:latin typeface="標楷體" pitchFamily="65" charset="-120"/>
              <a:ea typeface="標楷體" pitchFamily="65" charset="-120"/>
              <a:cs typeface="Kaiti TC Regular"/>
            </a:endParaRPr>
          </a:p>
          <a:p>
            <a:pPr algn="ctr"/>
            <a:r>
              <a:rPr lang="zh-Hant" altLang="en-US" sz="3200" b="1" dirty="0" smtClean="0">
                <a:latin typeface="標楷體" pitchFamily="65" charset="-120"/>
                <a:ea typeface="標楷體" pitchFamily="65" charset="-120"/>
                <a:cs typeface="Kaiti TC Regular"/>
              </a:rPr>
              <a:t>各</a:t>
            </a:r>
            <a:r>
              <a:rPr lang="zh-Hant" altLang="en-US" sz="3200" b="1" dirty="0">
                <a:latin typeface="標楷體" pitchFamily="65" charset="-120"/>
                <a:ea typeface="標楷體" pitchFamily="65" charset="-120"/>
                <a:cs typeface="Kaiti TC Regular"/>
              </a:rPr>
              <a:t>城各</a:t>
            </a:r>
            <a:r>
              <a:rPr lang="zh-Hant" altLang="en-US" sz="3200" b="1" dirty="0" smtClean="0">
                <a:latin typeface="標楷體" pitchFamily="65" charset="-120"/>
                <a:ea typeface="標楷體" pitchFamily="65" charset="-120"/>
                <a:cs typeface="Kaiti TC Regular"/>
              </a:rPr>
              <a:t>鄉</a:t>
            </a:r>
            <a:endParaRPr lang="en-US" altLang="zh-Hant" sz="3200" b="1" dirty="0" smtClean="0">
              <a:latin typeface="標楷體" pitchFamily="65" charset="-120"/>
              <a:ea typeface="標楷體" pitchFamily="65" charset="-120"/>
              <a:cs typeface="Kaiti TC Regular"/>
            </a:endParaRPr>
          </a:p>
          <a:p>
            <a:pPr algn="ctr"/>
            <a:endParaRPr lang="en-US" altLang="zh-Hant" sz="1400" b="1" dirty="0" smtClean="0">
              <a:latin typeface="標楷體" pitchFamily="65" charset="-120"/>
              <a:ea typeface="標楷體" pitchFamily="65" charset="-120"/>
              <a:cs typeface="Kaiti TC Regular"/>
            </a:endParaRPr>
          </a:p>
          <a:p>
            <a:pPr lvl="2"/>
            <a:r>
              <a:rPr lang="zh-Hant" altLang="en-US" sz="3200" b="1" dirty="0" smtClean="0">
                <a:solidFill>
                  <a:srgbClr val="FF0066"/>
                </a:solidFill>
                <a:latin typeface="標楷體" pitchFamily="65" charset="-120"/>
                <a:ea typeface="標楷體" pitchFamily="65" charset="-120"/>
              </a:rPr>
              <a:t>在</a:t>
            </a:r>
            <a:r>
              <a:rPr lang="zh-Hant" altLang="en-US" sz="3200" b="1" dirty="0">
                <a:solidFill>
                  <a:srgbClr val="FF0066"/>
                </a:solidFill>
                <a:latin typeface="標楷體" pitchFamily="65" charset="-120"/>
                <a:ea typeface="標楷體" pitchFamily="65" charset="-120"/>
              </a:rPr>
              <a:t>會</a:t>
            </a:r>
            <a:r>
              <a:rPr lang="zh-Hant" altLang="en-US" sz="3200" b="1" dirty="0" smtClean="0">
                <a:solidFill>
                  <a:srgbClr val="FF0066"/>
                </a:solidFill>
                <a:latin typeface="標楷體" pitchFamily="65" charset="-120"/>
                <a:ea typeface="標楷體" pitchFamily="65" charset="-120"/>
              </a:rPr>
              <a:t>堂裡</a:t>
            </a:r>
            <a:r>
              <a:rPr lang="zh-Hant" altLang="en-US" sz="3200" b="1" dirty="0">
                <a:solidFill>
                  <a:srgbClr val="FF0066"/>
                </a:solidFill>
                <a:latin typeface="標楷體" pitchFamily="65" charset="-120"/>
                <a:ea typeface="標楷體" pitchFamily="65" charset="-120"/>
              </a:rPr>
              <a:t>教訓</a:t>
            </a:r>
            <a:r>
              <a:rPr lang="zh-Hant" altLang="en-US" sz="3200" b="1" dirty="0" smtClean="0">
                <a:solidFill>
                  <a:srgbClr val="FF0066"/>
                </a:solidFill>
                <a:latin typeface="標楷體" pitchFamily="65" charset="-120"/>
                <a:ea typeface="標楷體" pitchFamily="65" charset="-120"/>
              </a:rPr>
              <a:t>人 </a:t>
            </a:r>
            <a:r>
              <a:rPr lang="en-US" altLang="zh-Hant" sz="3200" b="1" dirty="0" smtClean="0">
                <a:solidFill>
                  <a:srgbClr val="0000CC"/>
                </a:solidFill>
                <a:latin typeface="標楷體" pitchFamily="65" charset="-120"/>
                <a:ea typeface="標楷體" pitchFamily="65" charset="-120"/>
                <a:cs typeface="Kaiti TC Regular"/>
              </a:rPr>
              <a:t>(</a:t>
            </a:r>
            <a:r>
              <a:rPr lang="zh-CN" altLang="en-US" sz="3200" b="1" dirty="0" smtClean="0">
                <a:solidFill>
                  <a:srgbClr val="00B050"/>
                </a:solidFill>
                <a:latin typeface="標楷體" pitchFamily="65" charset="-120"/>
                <a:ea typeface="標楷體" pitchFamily="65" charset="-120"/>
              </a:rPr>
              <a:t>成全聖徒</a:t>
            </a:r>
            <a:r>
              <a:rPr lang="en-US" altLang="zh-CN" sz="3200" b="1" dirty="0" smtClean="0">
                <a:solidFill>
                  <a:srgbClr val="00B050"/>
                </a:solidFill>
                <a:latin typeface="標楷體" pitchFamily="65" charset="-120"/>
                <a:ea typeface="標楷體" pitchFamily="65" charset="-120"/>
              </a:rPr>
              <a:t>: </a:t>
            </a:r>
            <a:r>
              <a:rPr lang="en-US" altLang="zh-Hant" sz="2800" b="1" dirty="0" smtClean="0">
                <a:solidFill>
                  <a:srgbClr val="0000CC"/>
                </a:solidFill>
                <a:latin typeface="標楷體" pitchFamily="65" charset="-120"/>
                <a:ea typeface="標楷體" pitchFamily="65" charset="-120"/>
                <a:cs typeface="Kaiti TC Regular"/>
              </a:rPr>
              <a:t>Preaching</a:t>
            </a:r>
            <a:r>
              <a:rPr lang="en-US" altLang="zh-Hant" sz="3200" b="1" dirty="0" smtClean="0">
                <a:solidFill>
                  <a:srgbClr val="0000CC"/>
                </a:solidFill>
                <a:latin typeface="標楷體" pitchFamily="65" charset="-120"/>
                <a:ea typeface="標楷體" pitchFamily="65" charset="-120"/>
                <a:cs typeface="Kaiti TC Regular"/>
              </a:rPr>
              <a:t>)</a:t>
            </a:r>
          </a:p>
          <a:p>
            <a:pPr lvl="2"/>
            <a:r>
              <a:rPr lang="zh-Hant" altLang="en-US" sz="3200" b="1" dirty="0" smtClean="0">
                <a:solidFill>
                  <a:srgbClr val="FF0066"/>
                </a:solidFill>
                <a:latin typeface="標楷體" pitchFamily="65" charset="-120"/>
                <a:ea typeface="標楷體" pitchFamily="65" charset="-120"/>
              </a:rPr>
              <a:t>宣</a:t>
            </a:r>
            <a:r>
              <a:rPr lang="zh-Hant" altLang="en-US" sz="3200" b="1" dirty="0">
                <a:solidFill>
                  <a:srgbClr val="FF0066"/>
                </a:solidFill>
                <a:latin typeface="標楷體" pitchFamily="65" charset="-120"/>
                <a:ea typeface="標楷體" pitchFamily="65" charset="-120"/>
              </a:rPr>
              <a:t>講天國的</a:t>
            </a:r>
            <a:r>
              <a:rPr lang="zh-Hant" altLang="en-US" sz="3200" b="1" dirty="0" smtClean="0">
                <a:solidFill>
                  <a:srgbClr val="FF0066"/>
                </a:solidFill>
                <a:latin typeface="標楷體" pitchFamily="65" charset="-120"/>
                <a:ea typeface="標楷體" pitchFamily="65" charset="-120"/>
              </a:rPr>
              <a:t>福音 </a:t>
            </a:r>
            <a:r>
              <a:rPr lang="en-US" altLang="zh-Hant" sz="3200" b="1" dirty="0" smtClean="0">
                <a:solidFill>
                  <a:srgbClr val="0000CC"/>
                </a:solidFill>
                <a:latin typeface="標楷體" pitchFamily="65" charset="-120"/>
                <a:ea typeface="標楷體" pitchFamily="65" charset="-120"/>
                <a:cs typeface="Kaiti TC Regular"/>
              </a:rPr>
              <a:t>(</a:t>
            </a:r>
            <a:r>
              <a:rPr lang="zh-CN" altLang="en-US" sz="3200" b="1" dirty="0" smtClean="0">
                <a:solidFill>
                  <a:srgbClr val="00B050"/>
                </a:solidFill>
                <a:latin typeface="標楷體" pitchFamily="65" charset="-120"/>
                <a:ea typeface="標楷體" pitchFamily="65" charset="-120"/>
              </a:rPr>
              <a:t>天國福音</a:t>
            </a:r>
            <a:r>
              <a:rPr lang="en-US" altLang="zh-CN" sz="3200" b="1" dirty="0" smtClean="0">
                <a:solidFill>
                  <a:srgbClr val="00B050"/>
                </a:solidFill>
                <a:latin typeface="標楷體" pitchFamily="65" charset="-120"/>
                <a:ea typeface="標楷體" pitchFamily="65" charset="-120"/>
              </a:rPr>
              <a:t>: </a:t>
            </a:r>
            <a:r>
              <a:rPr lang="en-US" altLang="zh-Hant" sz="2800" b="1" dirty="0" smtClean="0">
                <a:solidFill>
                  <a:srgbClr val="0000CC"/>
                </a:solidFill>
                <a:latin typeface="標楷體" pitchFamily="65" charset="-120"/>
                <a:ea typeface="標楷體" pitchFamily="65" charset="-120"/>
                <a:cs typeface="Kaiti TC Regular"/>
              </a:rPr>
              <a:t>Evangelism</a:t>
            </a:r>
            <a:r>
              <a:rPr lang="en-US" altLang="zh-Hant" sz="3200" b="1" dirty="0" smtClean="0">
                <a:solidFill>
                  <a:srgbClr val="0000CC"/>
                </a:solidFill>
                <a:latin typeface="標楷體" pitchFamily="65" charset="-120"/>
                <a:ea typeface="標楷體" pitchFamily="65" charset="-120"/>
                <a:cs typeface="Kaiti TC Regular"/>
              </a:rPr>
              <a:t>)</a:t>
            </a:r>
          </a:p>
          <a:p>
            <a:pPr lvl="2"/>
            <a:r>
              <a:rPr lang="zh-Hant" altLang="en-US" sz="3200" b="1" dirty="0" smtClean="0">
                <a:solidFill>
                  <a:srgbClr val="FF0066"/>
                </a:solidFill>
                <a:latin typeface="標楷體" pitchFamily="65" charset="-120"/>
                <a:ea typeface="標楷體" pitchFamily="65" charset="-120"/>
              </a:rPr>
              <a:t>醫</a:t>
            </a:r>
            <a:r>
              <a:rPr lang="zh-Hant" altLang="en-US" sz="3200" b="1" dirty="0">
                <a:solidFill>
                  <a:srgbClr val="FF0066"/>
                </a:solidFill>
                <a:latin typeface="標楷體" pitchFamily="65" charset="-120"/>
                <a:ea typeface="標楷體" pitchFamily="65" charset="-120"/>
              </a:rPr>
              <a:t>治各樣的病</a:t>
            </a:r>
            <a:r>
              <a:rPr lang="zh-Hant" altLang="en-US" sz="3200" b="1" dirty="0" smtClean="0">
                <a:solidFill>
                  <a:srgbClr val="FF0066"/>
                </a:solidFill>
                <a:latin typeface="標楷體" pitchFamily="65" charset="-120"/>
                <a:ea typeface="標楷體" pitchFamily="65" charset="-120"/>
              </a:rPr>
              <a:t>症 </a:t>
            </a:r>
            <a:r>
              <a:rPr lang="en-US" altLang="zh-Hant" sz="3200" b="1" dirty="0" smtClean="0">
                <a:solidFill>
                  <a:srgbClr val="0000CC"/>
                </a:solidFill>
                <a:latin typeface="標楷體" pitchFamily="65" charset="-120"/>
                <a:ea typeface="標楷體" pitchFamily="65" charset="-120"/>
                <a:cs typeface="Kaiti TC Regular"/>
              </a:rPr>
              <a:t>(</a:t>
            </a:r>
            <a:r>
              <a:rPr lang="zh-CN" altLang="en-US" sz="3200" b="1" dirty="0" smtClean="0">
                <a:solidFill>
                  <a:srgbClr val="00B050"/>
                </a:solidFill>
                <a:latin typeface="標楷體" pitchFamily="65" charset="-120"/>
                <a:ea typeface="標楷體" pitchFamily="65" charset="-120"/>
              </a:rPr>
              <a:t>全人關懷</a:t>
            </a:r>
            <a:r>
              <a:rPr lang="en-US" altLang="zh-CN" sz="3200" b="1" dirty="0" smtClean="0">
                <a:solidFill>
                  <a:srgbClr val="00B050"/>
                </a:solidFill>
                <a:latin typeface="標楷體" pitchFamily="65" charset="-120"/>
                <a:ea typeface="標楷體" pitchFamily="65" charset="-120"/>
              </a:rPr>
              <a:t>: </a:t>
            </a:r>
            <a:r>
              <a:rPr lang="en-US" altLang="zh-Hant" sz="2800" b="1" dirty="0" smtClean="0">
                <a:solidFill>
                  <a:srgbClr val="0000CC"/>
                </a:solidFill>
                <a:latin typeface="標楷體" pitchFamily="65" charset="-120"/>
                <a:ea typeface="標楷體" pitchFamily="65" charset="-120"/>
                <a:cs typeface="Kaiti TC Regular"/>
              </a:rPr>
              <a:t>Holistic</a:t>
            </a:r>
            <a:r>
              <a:rPr lang="en-US" altLang="zh-Hant" sz="3200" b="1" dirty="0" smtClean="0">
                <a:solidFill>
                  <a:srgbClr val="0000CC"/>
                </a:solidFill>
                <a:latin typeface="標楷體" pitchFamily="65" charset="-120"/>
                <a:ea typeface="標楷體" pitchFamily="65" charset="-120"/>
                <a:cs typeface="Kaiti TC Regular"/>
              </a:rPr>
              <a:t>)</a:t>
            </a:r>
          </a:p>
          <a:p>
            <a:pPr algn="ctr"/>
            <a:r>
              <a:rPr lang="zh-Hant" altLang="en-US" sz="1400" b="1" dirty="0">
                <a:latin typeface="標楷體" pitchFamily="65" charset="-120"/>
                <a:ea typeface="標楷體" pitchFamily="65" charset="-120"/>
                <a:cs typeface="Kaiti TC Regular"/>
              </a:rPr>
              <a:t>	</a:t>
            </a:r>
            <a:endParaRPr lang="en-US" altLang="zh-Hant" sz="1400" b="1" dirty="0" smtClean="0">
              <a:latin typeface="標楷體" pitchFamily="65" charset="-120"/>
              <a:ea typeface="標楷體" pitchFamily="65" charset="-120"/>
              <a:cs typeface="Kaiti TC Regular"/>
            </a:endParaRPr>
          </a:p>
          <a:p>
            <a:pPr algn="ctr"/>
            <a:r>
              <a:rPr lang="zh-Hant" altLang="en-US" sz="3200" b="1" dirty="0" smtClean="0">
                <a:solidFill>
                  <a:srgbClr val="C00000"/>
                </a:solidFill>
                <a:latin typeface="標楷體" pitchFamily="65" charset="-120"/>
                <a:ea typeface="標楷體" pitchFamily="65" charset="-120"/>
                <a:cs typeface="Kaiti TC Regular"/>
              </a:rPr>
              <a:t>祂</a:t>
            </a:r>
            <a:r>
              <a:rPr lang="zh-Hant" altLang="en-US" sz="3200" b="1" dirty="0">
                <a:solidFill>
                  <a:srgbClr val="C00000"/>
                </a:solidFill>
                <a:latin typeface="標楷體" pitchFamily="65" charset="-120"/>
                <a:ea typeface="標楷體" pitchFamily="65" charset="-120"/>
                <a:cs typeface="Kaiti TC Regular"/>
              </a:rPr>
              <a:t>看見許多的人</a:t>
            </a:r>
            <a:r>
              <a:rPr lang="zh-Hant" altLang="en-US" sz="3200" b="1" dirty="0" smtClean="0">
                <a:solidFill>
                  <a:srgbClr val="C00000"/>
                </a:solidFill>
                <a:latin typeface="標楷體" pitchFamily="65" charset="-120"/>
                <a:ea typeface="標楷體" pitchFamily="65" charset="-120"/>
                <a:cs typeface="Kaiti TC Regular"/>
              </a:rPr>
              <a:t>，</a:t>
            </a:r>
            <a:endParaRPr lang="en-US" altLang="zh-Hant" sz="3200" b="1" dirty="0" smtClean="0">
              <a:solidFill>
                <a:srgbClr val="C00000"/>
              </a:solidFill>
              <a:latin typeface="標楷體" pitchFamily="65" charset="-120"/>
              <a:ea typeface="標楷體" pitchFamily="65" charset="-120"/>
              <a:cs typeface="Kaiti TC Regular"/>
            </a:endParaRPr>
          </a:p>
          <a:p>
            <a:pPr algn="ctr"/>
            <a:r>
              <a:rPr lang="zh-Hant" altLang="en-US" sz="3200" b="1" dirty="0" smtClean="0">
                <a:solidFill>
                  <a:srgbClr val="C00000"/>
                </a:solidFill>
                <a:latin typeface="標楷體" pitchFamily="65" charset="-120"/>
                <a:ea typeface="標楷體" pitchFamily="65" charset="-120"/>
                <a:cs typeface="Kaiti TC Regular"/>
              </a:rPr>
              <a:t>就</a:t>
            </a:r>
            <a:r>
              <a:rPr lang="zh-Hant" altLang="en-US" sz="3200" b="1" dirty="0">
                <a:solidFill>
                  <a:srgbClr val="C00000"/>
                </a:solidFill>
                <a:latin typeface="標楷體" pitchFamily="65" charset="-120"/>
                <a:ea typeface="標楷體" pitchFamily="65" charset="-120"/>
                <a:cs typeface="Kaiti TC Regular"/>
              </a:rPr>
              <a:t>憐</a:t>
            </a:r>
            <a:r>
              <a:rPr lang="zh-Hant" altLang="en-US" sz="3200" b="1" dirty="0" smtClean="0">
                <a:solidFill>
                  <a:srgbClr val="C00000"/>
                </a:solidFill>
                <a:latin typeface="標楷體" pitchFamily="65" charset="-120"/>
                <a:ea typeface="標楷體" pitchFamily="65" charset="-120"/>
                <a:cs typeface="Kaiti TC Regular"/>
              </a:rPr>
              <a:t>憫</a:t>
            </a:r>
            <a:r>
              <a:rPr lang="en-US" altLang="zh-Hant" sz="3200" b="1" dirty="0" smtClean="0">
                <a:solidFill>
                  <a:srgbClr val="C00000"/>
                </a:solidFill>
                <a:latin typeface="標楷體" pitchFamily="65" charset="-120"/>
                <a:ea typeface="標楷體" pitchFamily="65" charset="-120"/>
                <a:cs typeface="Kaiti TC Regular"/>
              </a:rPr>
              <a:t>(Compassion)</a:t>
            </a:r>
            <a:r>
              <a:rPr lang="zh-Hant" altLang="en-US" sz="3200" b="1" dirty="0" smtClean="0">
                <a:solidFill>
                  <a:srgbClr val="C00000"/>
                </a:solidFill>
                <a:latin typeface="標楷體" pitchFamily="65" charset="-120"/>
                <a:ea typeface="標楷體" pitchFamily="65" charset="-120"/>
                <a:cs typeface="Kaiti TC Regular"/>
              </a:rPr>
              <a:t>他們。</a:t>
            </a:r>
            <a:endParaRPr lang="en-US" altLang="zh-Hant" sz="3200" b="1" dirty="0" smtClean="0">
              <a:solidFill>
                <a:srgbClr val="C00000"/>
              </a:solidFill>
              <a:latin typeface="標楷體" pitchFamily="65" charset="-120"/>
              <a:ea typeface="標楷體" pitchFamily="65" charset="-120"/>
              <a:cs typeface="Kaiti TC Regular"/>
            </a:endParaRPr>
          </a:p>
          <a:p>
            <a:pPr algn="ctr"/>
            <a:r>
              <a:rPr lang="zh-Hant" altLang="en-US" sz="3200" b="1" dirty="0" smtClean="0">
                <a:solidFill>
                  <a:srgbClr val="C00000"/>
                </a:solidFill>
                <a:latin typeface="標楷體" pitchFamily="65" charset="-120"/>
                <a:ea typeface="標楷體" pitchFamily="65" charset="-120"/>
                <a:cs typeface="Kaiti TC Regular"/>
              </a:rPr>
              <a:t>因</a:t>
            </a:r>
            <a:r>
              <a:rPr lang="zh-Hant" altLang="en-US" sz="3200" b="1" dirty="0">
                <a:solidFill>
                  <a:srgbClr val="C00000"/>
                </a:solidFill>
                <a:latin typeface="標楷體" pitchFamily="65" charset="-120"/>
                <a:ea typeface="標楷體" pitchFamily="65" charset="-120"/>
                <a:cs typeface="Kaiti TC Regular"/>
              </a:rPr>
              <a:t>為他們困苦流離</a:t>
            </a:r>
            <a:r>
              <a:rPr lang="zh-Hant" altLang="en-US" sz="3200" b="1" dirty="0" smtClean="0">
                <a:latin typeface="標楷體" pitchFamily="65" charset="-120"/>
                <a:ea typeface="標楷體" pitchFamily="65" charset="-120"/>
                <a:cs typeface="Kaiti TC Regular"/>
              </a:rPr>
              <a:t>，</a:t>
            </a:r>
            <a:endParaRPr lang="en-US" altLang="zh-Hant" sz="3200" b="1" dirty="0" smtClean="0">
              <a:latin typeface="標楷體" pitchFamily="65" charset="-120"/>
              <a:ea typeface="標楷體" pitchFamily="65" charset="-120"/>
              <a:cs typeface="Kaiti TC Regular"/>
            </a:endParaRPr>
          </a:p>
          <a:p>
            <a:pPr algn="ctr"/>
            <a:r>
              <a:rPr lang="zh-Hant" altLang="en-US" sz="3200" b="1" dirty="0" smtClean="0">
                <a:latin typeface="標楷體" pitchFamily="65" charset="-120"/>
                <a:ea typeface="標楷體" pitchFamily="65" charset="-120"/>
                <a:cs typeface="Kaiti TC Regular"/>
              </a:rPr>
              <a:t>如同</a:t>
            </a:r>
            <a:r>
              <a:rPr lang="zh-Hant" altLang="en-US" sz="3200" b="1" dirty="0">
                <a:latin typeface="標楷體" pitchFamily="65" charset="-120"/>
                <a:ea typeface="標楷體" pitchFamily="65" charset="-120"/>
                <a:cs typeface="Kaiti TC Regular"/>
              </a:rPr>
              <a:t>羊沒有牧人一般。	</a:t>
            </a:r>
          </a:p>
        </p:txBody>
      </p:sp>
      <p:sp>
        <p:nvSpPr>
          <p:cNvPr id="7" name="Rectangle 6"/>
          <p:cNvSpPr/>
          <p:nvPr/>
        </p:nvSpPr>
        <p:spPr>
          <a:xfrm>
            <a:off x="3581400" y="6324600"/>
            <a:ext cx="2031325" cy="461665"/>
          </a:xfrm>
          <a:prstGeom prst="rect">
            <a:avLst/>
          </a:prstGeom>
        </p:spPr>
        <p:txBody>
          <a:bodyPr wrap="none">
            <a:spAutoFit/>
          </a:bodyPr>
          <a:lstStyle/>
          <a:p>
            <a:r>
              <a:rPr lang="en-US" sz="2400" b="1" dirty="0" smtClean="0">
                <a:latin typeface="標楷體" pitchFamily="65" charset="-120"/>
                <a:ea typeface="標楷體" pitchFamily="65" charset="-120"/>
                <a:cs typeface="Kaiti TC Regular"/>
              </a:rPr>
              <a:t>(太 9:35-38)</a:t>
            </a:r>
            <a:endParaRPr lang="en-US" sz="2400" b="1" dirty="0">
              <a:latin typeface="標楷體" pitchFamily="65" charset="-120"/>
              <a:ea typeface="標楷體" pitchFamily="65" charset="-120"/>
              <a:cs typeface="Kaiti TC Regular"/>
            </a:endParaRPr>
          </a:p>
        </p:txBody>
      </p:sp>
      <p:sp>
        <p:nvSpPr>
          <p:cNvPr id="5" name="Rectangle 4"/>
          <p:cNvSpPr/>
          <p:nvPr/>
        </p:nvSpPr>
        <p:spPr>
          <a:xfrm>
            <a:off x="533400" y="-228600"/>
            <a:ext cx="7924800" cy="907493"/>
          </a:xfrm>
          <a:prstGeom prst="rect">
            <a:avLst/>
          </a:prstGeom>
        </p:spPr>
        <p:txBody>
          <a:bodyPr wrap="square">
            <a:spAutoFit/>
          </a:bodyPr>
          <a:lstStyle/>
          <a:p>
            <a:pPr lvl="1" algn="ctr" eaLnBrk="0" fontAlgn="base" hangingPunct="0">
              <a:lnSpc>
                <a:spcPct val="150000"/>
              </a:lnSpc>
              <a:spcBef>
                <a:spcPct val="0"/>
              </a:spcBef>
              <a:spcAft>
                <a:spcPct val="0"/>
              </a:spcAft>
            </a:pPr>
            <a:r>
              <a:rPr lang="zh-CN" altLang="en-US" sz="4000" b="1" dirty="0" smtClean="0">
                <a:solidFill>
                  <a:schemeClr val="bg1"/>
                </a:solidFill>
                <a:latin typeface="標楷體" pitchFamily="65" charset="-120"/>
                <a:ea typeface="標楷體" pitchFamily="65" charset="-120"/>
                <a:cs typeface="Arial" pitchFamily="34" charset="0"/>
              </a:rPr>
              <a:t>父阿、祢的美意本是如此</a:t>
            </a:r>
          </a:p>
        </p:txBody>
      </p:sp>
    </p:spTree>
    <p:extLst>
      <p:ext uri="{BB962C8B-B14F-4D97-AF65-F5344CB8AC3E}">
        <p14:creationId xmlns:p14="http://schemas.microsoft.com/office/powerpoint/2010/main" xmlns="" val="38384756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838200" y="2863334"/>
            <a:ext cx="7620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就是「效法基督」。</a:t>
            </a:r>
            <a:endParaRPr kumimoji="0" lang="en-US" altLang="zh-TW"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zh-TW" altLang="en-US" sz="16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從四福音看祂如何生活、</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我們也當如何生活！</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lnSpc>
                <a:spcPct val="150000"/>
              </a:lnSpc>
              <a:spcBef>
                <a:spcPct val="0"/>
              </a:spcBef>
              <a:spcAft>
                <a:spcPct val="0"/>
              </a:spcAf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下定決</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心</a:t>
            </a:r>
            <a:r>
              <a:rPr lang="zh-TW" altLang="en-US" sz="3600" b="1" dirty="0" smtClean="0">
                <a:solidFill>
                  <a:srgbClr val="0000CC"/>
                </a:solidFill>
                <a:latin typeface="標楷體" pitchFamily="65" charset="-120"/>
                <a:ea typeface="標楷體" pitchFamily="65" charset="-120"/>
                <a:cs typeface="細明體" pitchFamily="49" charset="-120"/>
              </a:rPr>
              <a:t>跟隨基督</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效</a:t>
            </a: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法基督的樣式</a:t>
            </a: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762000" y="838200"/>
            <a:ext cx="7620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鍾馬田：</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基督教的信仰是甚麼呢？</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0" y="0"/>
            <a:ext cx="8915400" cy="769441"/>
          </a:xfrm>
          <a:prstGeom prst="rect">
            <a:avLst/>
          </a:prstGeom>
        </p:spPr>
        <p:txBody>
          <a:bodyPr wrap="square">
            <a:spAutoFit/>
          </a:bodyPr>
          <a:lstStyle/>
          <a:p>
            <a:pPr algn="ctr"/>
            <a:r>
              <a:rPr lang="zh-TW" altLang="en-US" sz="4400" b="1" dirty="0" smtClean="0">
                <a:solidFill>
                  <a:schemeClr val="bg1"/>
                </a:solidFill>
                <a:latin typeface="標楷體" pitchFamily="65" charset="-120"/>
                <a:ea typeface="標楷體" pitchFamily="65" charset="-120"/>
              </a:rPr>
              <a:t>效法基督</a:t>
            </a:r>
            <a:endParaRPr lang="en-US" sz="4400" b="1"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1"/>
                                        </p:tgtEl>
                                        <p:attrNameLst>
                                          <p:attrName>style.visibility</p:attrName>
                                        </p:attrNameLst>
                                      </p:cBhvr>
                                      <p:to>
                                        <p:strVal val="visible"/>
                                      </p:to>
                                    </p:set>
                                    <p:anim calcmode="lin" valueType="num">
                                      <p:cBhvr additive="base">
                                        <p:cTn id="7" dur="3000" fill="hold"/>
                                        <p:tgtEl>
                                          <p:spTgt spid="5121"/>
                                        </p:tgtEl>
                                        <p:attrNameLst>
                                          <p:attrName>ppt_x</p:attrName>
                                        </p:attrNameLst>
                                      </p:cBhvr>
                                      <p:tavLst>
                                        <p:tav tm="0">
                                          <p:val>
                                            <p:strVal val="#ppt_x"/>
                                          </p:val>
                                        </p:tav>
                                        <p:tav tm="100000">
                                          <p:val>
                                            <p:strVal val="#ppt_x"/>
                                          </p:val>
                                        </p:tav>
                                      </p:tavLst>
                                    </p:anim>
                                    <p:anim calcmode="lin" valueType="num">
                                      <p:cBhvr additive="base">
                                        <p:cTn id="8" dur="3000" fill="hold"/>
                                        <p:tgtEl>
                                          <p:spTgt spid="51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WordArt 2"/>
          <p:cNvSpPr>
            <a:spLocks noChangeArrowheads="1" noChangeShapeType="1" noTextEdit="1"/>
          </p:cNvSpPr>
          <p:nvPr/>
        </p:nvSpPr>
        <p:spPr bwMode="auto">
          <a:xfrm>
            <a:off x="1676400" y="2209800"/>
            <a:ext cx="2057400" cy="3733800"/>
          </a:xfrm>
          <a:prstGeom prst="rect">
            <a:avLst/>
          </a:prstGeom>
        </p:spPr>
        <p:txBody>
          <a:bodyPr wrap="none" fromWordArt="1">
            <a:prstTxWarp prst="textPlain">
              <a:avLst>
                <a:gd name="adj" fmla="val 50000"/>
              </a:avLst>
            </a:prstTxWarp>
          </a:bodyPr>
          <a:lstStyle/>
          <a:p>
            <a:r>
              <a:rPr lang="zh-TW" altLang="en-US" sz="4400" kern="10" dirty="0">
                <a:ln w="9525">
                  <a:solidFill>
                    <a:srgbClr val="C00000"/>
                  </a:solidFill>
                  <a:round/>
                  <a:headEnd/>
                  <a:tailEnd/>
                </a:ln>
                <a:solidFill>
                  <a:srgbClr val="C00000"/>
                </a:solidFill>
                <a:effectLst>
                  <a:outerShdw dist="35921" dir="2700000" algn="ctr" rotWithShape="0">
                    <a:srgbClr val="C0C0C0">
                      <a:alpha val="80000"/>
                    </a:srgbClr>
                  </a:outerShdw>
                </a:effectLst>
                <a:latin typeface="標楷體" pitchFamily="65" charset="-120"/>
                <a:ea typeface="標楷體" pitchFamily="65" charset="-120"/>
              </a:rPr>
              <a:t>瞎子</a:t>
            </a:r>
          </a:p>
          <a:p>
            <a:r>
              <a:rPr lang="zh-TW" altLang="en-US" sz="4400" kern="10" dirty="0">
                <a:ln w="9525">
                  <a:solidFill>
                    <a:srgbClr val="C00000"/>
                  </a:solidFill>
                  <a:round/>
                  <a:headEnd/>
                  <a:tailEnd/>
                </a:ln>
                <a:solidFill>
                  <a:srgbClr val="C00000"/>
                </a:solidFill>
                <a:effectLst>
                  <a:outerShdw dist="35921" dir="2700000" algn="ctr" rotWithShape="0">
                    <a:srgbClr val="C0C0C0">
                      <a:alpha val="80000"/>
                    </a:srgbClr>
                  </a:outerShdw>
                </a:effectLst>
                <a:latin typeface="標楷體" pitchFamily="65" charset="-120"/>
                <a:ea typeface="標楷體" pitchFamily="65" charset="-120"/>
              </a:rPr>
              <a:t>瘸子</a:t>
            </a:r>
          </a:p>
          <a:p>
            <a:r>
              <a:rPr lang="zh-TW" altLang="en-US" sz="4400" kern="10" dirty="0">
                <a:ln w="9525">
                  <a:solidFill>
                    <a:srgbClr val="C00000"/>
                  </a:solidFill>
                  <a:round/>
                  <a:headEnd/>
                  <a:tailEnd/>
                </a:ln>
                <a:solidFill>
                  <a:srgbClr val="C00000"/>
                </a:solidFill>
                <a:effectLst>
                  <a:outerShdw dist="35921" dir="2700000" algn="ctr" rotWithShape="0">
                    <a:srgbClr val="C0C0C0">
                      <a:alpha val="80000"/>
                    </a:srgbClr>
                  </a:outerShdw>
                </a:effectLst>
                <a:latin typeface="標楷體" pitchFamily="65" charset="-120"/>
                <a:ea typeface="標楷體" pitchFamily="65" charset="-120"/>
              </a:rPr>
              <a:t>長大痳瘋的</a:t>
            </a:r>
          </a:p>
          <a:p>
            <a:r>
              <a:rPr lang="zh-TW" altLang="en-US" sz="4400" kern="10" dirty="0">
                <a:ln w="9525">
                  <a:solidFill>
                    <a:srgbClr val="C00000"/>
                  </a:solidFill>
                  <a:round/>
                  <a:headEnd/>
                  <a:tailEnd/>
                </a:ln>
                <a:solidFill>
                  <a:srgbClr val="C00000"/>
                </a:solidFill>
                <a:effectLst>
                  <a:outerShdw dist="35921" dir="2700000" algn="ctr" rotWithShape="0">
                    <a:srgbClr val="C0C0C0">
                      <a:alpha val="80000"/>
                    </a:srgbClr>
                  </a:outerShdw>
                </a:effectLst>
                <a:latin typeface="標楷體" pitchFamily="65" charset="-120"/>
                <a:ea typeface="標楷體" pitchFamily="65" charset="-120"/>
              </a:rPr>
              <a:t>聾子</a:t>
            </a:r>
          </a:p>
          <a:p>
            <a:r>
              <a:rPr lang="zh-TW" altLang="en-US" sz="4400" kern="10" dirty="0">
                <a:ln w="9525">
                  <a:solidFill>
                    <a:srgbClr val="C00000"/>
                  </a:solidFill>
                  <a:round/>
                  <a:headEnd/>
                  <a:tailEnd/>
                </a:ln>
                <a:solidFill>
                  <a:srgbClr val="C00000"/>
                </a:solidFill>
                <a:effectLst>
                  <a:outerShdw dist="35921" dir="2700000" algn="ctr" rotWithShape="0">
                    <a:srgbClr val="C0C0C0">
                      <a:alpha val="80000"/>
                    </a:srgbClr>
                  </a:outerShdw>
                </a:effectLst>
                <a:latin typeface="標楷體" pitchFamily="65" charset="-120"/>
                <a:ea typeface="標楷體" pitchFamily="65" charset="-120"/>
              </a:rPr>
              <a:t>死人</a:t>
            </a:r>
          </a:p>
          <a:p>
            <a:r>
              <a:rPr lang="zh-TW" altLang="en-US" sz="4400" kern="10" dirty="0">
                <a:ln w="9525">
                  <a:solidFill>
                    <a:srgbClr val="C00000"/>
                  </a:solidFill>
                  <a:round/>
                  <a:headEnd/>
                  <a:tailEnd/>
                </a:ln>
                <a:solidFill>
                  <a:srgbClr val="C00000"/>
                </a:solidFill>
                <a:effectLst>
                  <a:outerShdw dist="35921" dir="2700000" algn="ctr" rotWithShape="0">
                    <a:srgbClr val="C0C0C0">
                      <a:alpha val="80000"/>
                    </a:srgbClr>
                  </a:outerShdw>
                </a:effectLst>
                <a:latin typeface="標楷體" pitchFamily="65" charset="-120"/>
                <a:ea typeface="標楷體" pitchFamily="65" charset="-120"/>
              </a:rPr>
              <a:t>窮人</a:t>
            </a:r>
            <a:endParaRPr lang="en-US" sz="4400" kern="10" dirty="0">
              <a:ln w="9525">
                <a:solidFill>
                  <a:srgbClr val="C00000"/>
                </a:solidFill>
                <a:round/>
                <a:headEnd/>
                <a:tailEnd/>
              </a:ln>
              <a:solidFill>
                <a:srgbClr val="C00000"/>
              </a:solidFill>
              <a:effectLst>
                <a:outerShdw dist="35921" dir="2700000" algn="ctr" rotWithShape="0">
                  <a:srgbClr val="C0C0C0">
                    <a:alpha val="80000"/>
                  </a:srgbClr>
                </a:outerShdw>
              </a:effectLst>
              <a:latin typeface="標楷體" pitchFamily="65" charset="-120"/>
              <a:ea typeface="標楷體" pitchFamily="65" charset="-120"/>
            </a:endParaRPr>
          </a:p>
        </p:txBody>
      </p:sp>
      <p:sp>
        <p:nvSpPr>
          <p:cNvPr id="276483" name="WordArt 3"/>
          <p:cNvSpPr>
            <a:spLocks noChangeArrowheads="1" noChangeShapeType="1" noTextEdit="1"/>
          </p:cNvSpPr>
          <p:nvPr/>
        </p:nvSpPr>
        <p:spPr bwMode="auto">
          <a:xfrm>
            <a:off x="4495800" y="2209800"/>
            <a:ext cx="3124200" cy="3657600"/>
          </a:xfrm>
          <a:prstGeom prst="rect">
            <a:avLst/>
          </a:prstGeom>
        </p:spPr>
        <p:txBody>
          <a:bodyPr wrap="none" fromWordArt="1">
            <a:prstTxWarp prst="textPlain">
              <a:avLst>
                <a:gd name="adj" fmla="val 50000"/>
              </a:avLst>
            </a:prstTxWarp>
          </a:bodyPr>
          <a:lstStyle/>
          <a:p>
            <a:r>
              <a:rPr lang="zh-TW" altLang="en-US" sz="4400" kern="10" dirty="0">
                <a:ln w="9525">
                  <a:solidFill>
                    <a:srgbClr val="0000CC"/>
                  </a:solidFill>
                  <a:round/>
                  <a:headEnd/>
                  <a:tailEnd/>
                </a:ln>
                <a:solidFill>
                  <a:srgbClr val="000099"/>
                </a:solidFill>
                <a:effectLst>
                  <a:outerShdw dist="35921" dir="2700000" algn="ctr" rotWithShape="0">
                    <a:srgbClr val="C0C0C0">
                      <a:alpha val="80000"/>
                    </a:srgbClr>
                  </a:outerShdw>
                </a:effectLst>
                <a:latin typeface="標楷體" pitchFamily="65" charset="-120"/>
                <a:ea typeface="標楷體" pitchFamily="65" charset="-120"/>
              </a:rPr>
              <a:t>看見</a:t>
            </a:r>
          </a:p>
          <a:p>
            <a:r>
              <a:rPr lang="zh-TW" altLang="en-US" sz="4400" kern="10" dirty="0">
                <a:ln w="9525">
                  <a:solidFill>
                    <a:srgbClr val="0000CC"/>
                  </a:solidFill>
                  <a:round/>
                  <a:headEnd/>
                  <a:tailEnd/>
                </a:ln>
                <a:solidFill>
                  <a:srgbClr val="000099"/>
                </a:solidFill>
                <a:effectLst>
                  <a:outerShdw dist="35921" dir="2700000" algn="ctr" rotWithShape="0">
                    <a:srgbClr val="C0C0C0">
                      <a:alpha val="80000"/>
                    </a:srgbClr>
                  </a:outerShdw>
                </a:effectLst>
                <a:latin typeface="標楷體" pitchFamily="65" charset="-120"/>
                <a:ea typeface="標楷體" pitchFamily="65" charset="-120"/>
              </a:rPr>
              <a:t>行走</a:t>
            </a:r>
          </a:p>
          <a:p>
            <a:r>
              <a:rPr lang="zh-TW" altLang="en-US" sz="4400" kern="10" dirty="0">
                <a:ln w="9525">
                  <a:solidFill>
                    <a:srgbClr val="0000CC"/>
                  </a:solidFill>
                  <a:round/>
                  <a:headEnd/>
                  <a:tailEnd/>
                </a:ln>
                <a:solidFill>
                  <a:srgbClr val="000099"/>
                </a:solidFill>
                <a:effectLst>
                  <a:outerShdw dist="35921" dir="2700000" algn="ctr" rotWithShape="0">
                    <a:srgbClr val="C0C0C0">
                      <a:alpha val="80000"/>
                    </a:srgbClr>
                  </a:outerShdw>
                </a:effectLst>
                <a:latin typeface="標楷體" pitchFamily="65" charset="-120"/>
                <a:ea typeface="標楷體" pitchFamily="65" charset="-120"/>
              </a:rPr>
              <a:t>潔淨</a:t>
            </a:r>
          </a:p>
          <a:p>
            <a:r>
              <a:rPr lang="zh-TW" altLang="en-US" sz="4400" kern="10" dirty="0">
                <a:ln w="9525">
                  <a:solidFill>
                    <a:srgbClr val="0000CC"/>
                  </a:solidFill>
                  <a:round/>
                  <a:headEnd/>
                  <a:tailEnd/>
                </a:ln>
                <a:solidFill>
                  <a:srgbClr val="000099"/>
                </a:solidFill>
                <a:effectLst>
                  <a:outerShdw dist="35921" dir="2700000" algn="ctr" rotWithShape="0">
                    <a:srgbClr val="C0C0C0">
                      <a:alpha val="80000"/>
                    </a:srgbClr>
                  </a:outerShdw>
                </a:effectLst>
                <a:latin typeface="標楷體" pitchFamily="65" charset="-120"/>
                <a:ea typeface="標楷體" pitchFamily="65" charset="-120"/>
              </a:rPr>
              <a:t>聽見</a:t>
            </a:r>
          </a:p>
          <a:p>
            <a:r>
              <a:rPr lang="zh-TW" altLang="en-US" sz="4400" kern="10" dirty="0">
                <a:ln w="9525">
                  <a:solidFill>
                    <a:srgbClr val="0000CC"/>
                  </a:solidFill>
                  <a:round/>
                  <a:headEnd/>
                  <a:tailEnd/>
                </a:ln>
                <a:solidFill>
                  <a:srgbClr val="000099"/>
                </a:solidFill>
                <a:effectLst>
                  <a:outerShdw dist="35921" dir="2700000" algn="ctr" rotWithShape="0">
                    <a:srgbClr val="C0C0C0">
                      <a:alpha val="80000"/>
                    </a:srgbClr>
                  </a:outerShdw>
                </a:effectLst>
                <a:latin typeface="標楷體" pitchFamily="65" charset="-120"/>
                <a:ea typeface="標楷體" pitchFamily="65" charset="-120"/>
              </a:rPr>
              <a:t>復活</a:t>
            </a:r>
          </a:p>
          <a:p>
            <a:r>
              <a:rPr lang="zh-TW" altLang="en-US" sz="4400" kern="10" dirty="0">
                <a:ln w="9525">
                  <a:solidFill>
                    <a:srgbClr val="0000CC"/>
                  </a:solidFill>
                  <a:round/>
                  <a:headEnd/>
                  <a:tailEnd/>
                </a:ln>
                <a:solidFill>
                  <a:srgbClr val="000099"/>
                </a:solidFill>
                <a:effectLst>
                  <a:outerShdw dist="35921" dir="2700000" algn="ctr" rotWithShape="0">
                    <a:srgbClr val="C0C0C0">
                      <a:alpha val="80000"/>
                    </a:srgbClr>
                  </a:outerShdw>
                </a:effectLst>
                <a:latin typeface="標楷體" pitchFamily="65" charset="-120"/>
                <a:ea typeface="標楷體" pitchFamily="65" charset="-120"/>
              </a:rPr>
              <a:t>有福音傳給他們 </a:t>
            </a:r>
            <a:endParaRPr lang="en-US" sz="4400" kern="10" dirty="0">
              <a:ln w="9525">
                <a:solidFill>
                  <a:srgbClr val="0000CC"/>
                </a:solidFill>
                <a:round/>
                <a:headEnd/>
                <a:tailEnd/>
              </a:ln>
              <a:solidFill>
                <a:srgbClr val="000099"/>
              </a:solidFill>
              <a:effectLst>
                <a:outerShdw dist="35921" dir="2700000" algn="ctr" rotWithShape="0">
                  <a:srgbClr val="C0C0C0">
                    <a:alpha val="80000"/>
                  </a:srgbClr>
                </a:outerShdw>
              </a:effectLst>
              <a:latin typeface="標楷體" pitchFamily="65" charset="-120"/>
              <a:ea typeface="標楷體" pitchFamily="65" charset="-120"/>
            </a:endParaRPr>
          </a:p>
        </p:txBody>
      </p:sp>
      <p:sp>
        <p:nvSpPr>
          <p:cNvPr id="6" name="Rectangle 5"/>
          <p:cNvSpPr/>
          <p:nvPr/>
        </p:nvSpPr>
        <p:spPr>
          <a:xfrm>
            <a:off x="0" y="990600"/>
            <a:ext cx="8534400" cy="769441"/>
          </a:xfrm>
          <a:prstGeom prst="rect">
            <a:avLst/>
          </a:prstGeom>
          <a:noFill/>
        </p:spPr>
        <p:txBody>
          <a:bodyPr wrap="square" lIns="91440" tIns="45720" rIns="91440" bIns="45720">
            <a:spAutoFit/>
          </a:bodyPr>
          <a:lstStyle/>
          <a:p>
            <a:pPr algn="ctr"/>
            <a:r>
              <a:rPr lang="zh-TW" altLang="en-US" sz="4400" b="1" dirty="0" smtClean="0">
                <a:solidFill>
                  <a:srgbClr val="00B050"/>
                </a:solidFill>
                <a:latin typeface="標楷體" pitchFamily="65" charset="-120"/>
                <a:ea typeface="標楷體" pitchFamily="65" charset="-120"/>
              </a:rPr>
              <a:t>耶穌看見就憐憫他們</a:t>
            </a:r>
            <a:endParaRPr lang="en-US" sz="4400" b="1" cap="all" spc="0"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70" decel="100000"/>
                                        <p:tgtEl>
                                          <p:spTgt spid="6"/>
                                        </p:tgtEl>
                                      </p:cBhvr>
                                    </p:animEffect>
                                    <p:animScale>
                                      <p:cBhvr>
                                        <p:cTn id="8" dur="770" decel="100000"/>
                                        <p:tgtEl>
                                          <p:spTgt spid="6"/>
                                        </p:tgtEl>
                                      </p:cBhvr>
                                      <p:from x="10000" y="10000"/>
                                      <p:to x="200000" y="450000"/>
                                    </p:animScale>
                                    <p:animScale>
                                      <p:cBhvr>
                                        <p:cTn id="9" dur="1230" accel="100000" fill="hold">
                                          <p:stCondLst>
                                            <p:cond delay="770"/>
                                          </p:stCondLst>
                                        </p:cTn>
                                        <p:tgtEl>
                                          <p:spTgt spid="6"/>
                                        </p:tgtEl>
                                      </p:cBhvr>
                                      <p:from x="200000" y="450000"/>
                                      <p:to x="100000" y="100000"/>
                                    </p:animScale>
                                    <p:set>
                                      <p:cBhvr>
                                        <p:cTn id="10" dur="770" fill="hold"/>
                                        <p:tgtEl>
                                          <p:spTgt spid="6"/>
                                        </p:tgtEl>
                                        <p:attrNameLst>
                                          <p:attrName>ppt_x</p:attrName>
                                        </p:attrNameLst>
                                      </p:cBhvr>
                                      <p:to>
                                        <p:strVal val="(0.5)"/>
                                      </p:to>
                                    </p:set>
                                    <p:anim from="(0.5)" to="(#ppt_x)" calcmode="lin" valueType="num">
                                      <p:cBhvr>
                                        <p:cTn id="11" dur="1230" accel="100000" fill="hold">
                                          <p:stCondLst>
                                            <p:cond delay="770"/>
                                          </p:stCondLst>
                                        </p:cTn>
                                        <p:tgtEl>
                                          <p:spTgt spid="6"/>
                                        </p:tgtEl>
                                        <p:attrNameLst>
                                          <p:attrName>ppt_x</p:attrName>
                                        </p:attrNameLst>
                                      </p:cBhvr>
                                    </p:anim>
                                    <p:set>
                                      <p:cBhvr>
                                        <p:cTn id="12" dur="770" fill="hold"/>
                                        <p:tgtEl>
                                          <p:spTgt spid="6"/>
                                        </p:tgtEl>
                                        <p:attrNameLst>
                                          <p:attrName>ppt_y</p:attrName>
                                        </p:attrNameLst>
                                      </p:cBhvr>
                                      <p:to>
                                        <p:strVal val="(#ppt_y+0.4)"/>
                                      </p:to>
                                    </p:set>
                                    <p:anim from="(#ppt_y+0.4)" to="(#ppt_y)" calcmode="lin" valueType="num">
                                      <p:cBhvr>
                                        <p:cTn id="13" dur="1230" accel="100000" fill="hold">
                                          <p:stCondLst>
                                            <p:cond delay="770"/>
                                          </p:stCondLst>
                                        </p:cTn>
                                        <p:tgtEl>
                                          <p:spTgt spid="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276483"/>
                                        </p:tgtEl>
                                        <p:attrNameLst>
                                          <p:attrName>style.visibility</p:attrName>
                                        </p:attrNameLst>
                                      </p:cBhvr>
                                      <p:to>
                                        <p:strVal val="visible"/>
                                      </p:to>
                                    </p:set>
                                    <p:anim calcmode="lin" valueType="num">
                                      <p:cBhvr additive="base">
                                        <p:cTn id="18" dur="5000" fill="hold"/>
                                        <p:tgtEl>
                                          <p:spTgt spid="276483"/>
                                        </p:tgtEl>
                                        <p:attrNameLst>
                                          <p:attrName>ppt_x</p:attrName>
                                        </p:attrNameLst>
                                      </p:cBhvr>
                                      <p:tavLst>
                                        <p:tav tm="0">
                                          <p:val>
                                            <p:strVal val="1+#ppt_w/2"/>
                                          </p:val>
                                        </p:tav>
                                        <p:tav tm="100000">
                                          <p:val>
                                            <p:strVal val="#ppt_x"/>
                                          </p:val>
                                        </p:tav>
                                      </p:tavLst>
                                    </p:anim>
                                    <p:anim calcmode="lin" valueType="num">
                                      <p:cBhvr additive="base">
                                        <p:cTn id="19" dur="5000" fill="hold"/>
                                        <p:tgtEl>
                                          <p:spTgt spid="2764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543800" cy="3539430"/>
          </a:xfrm>
          <a:prstGeom prst="rect">
            <a:avLst/>
          </a:prstGeom>
        </p:spPr>
        <p:txBody>
          <a:bodyPr wrap="square">
            <a:spAutoFit/>
          </a:bodyPr>
          <a:lstStyle/>
          <a:p>
            <a:pPr algn="ctr"/>
            <a:r>
              <a:rPr lang="zh-TW" altLang="en-US" sz="3200" b="1" dirty="0" smtClean="0">
                <a:latin typeface="標楷體" pitchFamily="65" charset="-120"/>
                <a:ea typeface="標楷體" pitchFamily="65" charset="-120"/>
              </a:rPr>
              <a:t>他就稍往前走、俯伏在地、禱告說、</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我父阿、倘若可行、求你叫這杯離開我．</a:t>
            </a:r>
            <a:r>
              <a:rPr lang="zh-TW" altLang="en-US" sz="3200" b="1" dirty="0" smtClean="0">
                <a:solidFill>
                  <a:srgbClr val="C00000"/>
                </a:solidFill>
                <a:latin typeface="標楷體" pitchFamily="65" charset="-120"/>
                <a:ea typeface="標楷體" pitchFamily="65" charset="-120"/>
              </a:rPr>
              <a:t>然而不要照我的意思、只要照你的意思。 </a:t>
            </a:r>
            <a:endParaRPr lang="en-US" altLang="zh-TW" sz="3200" b="1" dirty="0" smtClean="0">
              <a:solidFill>
                <a:srgbClr val="C00000"/>
              </a:solidFill>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第二次又去禱告說、</a:t>
            </a:r>
            <a:endParaRPr lang="en-US" altLang="zh-TW" sz="3200" b="1" dirty="0" smtClean="0">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我父阿、這杯若不能離開我、必要我喝、</a:t>
            </a:r>
            <a:r>
              <a:rPr lang="zh-TW" altLang="en-US" sz="3200" b="1" dirty="0" smtClean="0">
                <a:solidFill>
                  <a:srgbClr val="C00000"/>
                </a:solidFill>
                <a:latin typeface="標楷體" pitchFamily="65" charset="-120"/>
                <a:ea typeface="標楷體" pitchFamily="65" charset="-120"/>
              </a:rPr>
              <a:t>就願你的意旨成全。 </a:t>
            </a:r>
            <a:endParaRPr lang="en-US" altLang="zh-TW" sz="3200" b="1" dirty="0" smtClean="0">
              <a:solidFill>
                <a:srgbClr val="C00000"/>
              </a:solidFill>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太</a:t>
            </a:r>
            <a:r>
              <a:rPr lang="en-US" altLang="zh-TW" sz="2400" b="1" dirty="0" smtClean="0">
                <a:latin typeface="標楷體" pitchFamily="65" charset="-120"/>
                <a:ea typeface="標楷體" pitchFamily="65" charset="-120"/>
              </a:rPr>
              <a:t> 26:39,42)</a:t>
            </a:r>
            <a:endParaRPr lang="en-US" sz="2400" b="1" dirty="0">
              <a:latin typeface="標楷體" pitchFamily="65" charset="-120"/>
              <a:ea typeface="標楷體" pitchFamily="65" charset="-120"/>
            </a:endParaRPr>
          </a:p>
        </p:txBody>
      </p:sp>
      <p:sp>
        <p:nvSpPr>
          <p:cNvPr id="3" name="Rectangle 2"/>
          <p:cNvSpPr/>
          <p:nvPr/>
        </p:nvSpPr>
        <p:spPr>
          <a:xfrm>
            <a:off x="838200" y="4724400"/>
            <a:ext cx="7543800" cy="1446550"/>
          </a:xfrm>
          <a:prstGeom prst="rect">
            <a:avLst/>
          </a:prstGeom>
        </p:spPr>
        <p:txBody>
          <a:bodyPr wrap="square">
            <a:spAutoFit/>
          </a:bodyPr>
          <a:lstStyle/>
          <a:p>
            <a:pPr algn="ctr"/>
            <a:r>
              <a:rPr lang="zh-TW" altLang="en-US" sz="3200" b="1" dirty="0" smtClean="0">
                <a:latin typeface="標楷體" pitchFamily="65" charset="-120"/>
                <a:ea typeface="標楷體" pitchFamily="65" charset="-120"/>
              </a:rPr>
              <a:t>耶穌就對彼得說、收刀入鞘吧。</a:t>
            </a:r>
            <a:endParaRPr lang="en-US" altLang="zh-TW" sz="3200" b="1" dirty="0" smtClean="0">
              <a:latin typeface="標楷體" pitchFamily="65" charset="-120"/>
              <a:ea typeface="標楷體" pitchFamily="65" charset="-120"/>
            </a:endParaRPr>
          </a:p>
          <a:p>
            <a:pPr algn="ctr"/>
            <a:r>
              <a:rPr lang="zh-TW" altLang="en-US" sz="3200" b="1" dirty="0" smtClean="0">
                <a:solidFill>
                  <a:srgbClr val="0000CC"/>
                </a:solidFill>
                <a:latin typeface="標楷體" pitchFamily="65" charset="-120"/>
                <a:ea typeface="標楷體" pitchFamily="65" charset="-120"/>
              </a:rPr>
              <a:t>我父所給我的那杯、我豈可不喝呢。 </a:t>
            </a:r>
            <a:endParaRPr lang="en-US" altLang="zh-TW" sz="3200" b="1" dirty="0" smtClean="0">
              <a:solidFill>
                <a:srgbClr val="0000CC"/>
              </a:solidFill>
              <a:latin typeface="標楷體" pitchFamily="65" charset="-120"/>
              <a:ea typeface="標楷體" pitchFamily="65" charset="-120"/>
            </a:endParaRPr>
          </a:p>
          <a:p>
            <a:pPr algn="ct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約</a:t>
            </a:r>
            <a:r>
              <a:rPr lang="en-US" altLang="zh-TW" sz="2400" b="1" dirty="0" smtClean="0">
                <a:latin typeface="標楷體" pitchFamily="65" charset="-120"/>
                <a:ea typeface="標楷體" pitchFamily="65" charset="-120"/>
              </a:rPr>
              <a:t> 18:11)</a:t>
            </a:r>
            <a:endParaRPr lang="zh-TW" altLang="en-US" sz="2400" b="1" dirty="0" smtClean="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60960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父啊！赦免他們</a:t>
            </a:r>
            <a:endParaRPr kumimoji="0" lang="zh-TW" altLang="en-US" sz="32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因為他們所作的他們不知道</a:t>
            </a:r>
            <a:endParaRPr kumimoji="0" lang="en-US" altLang="zh-TW" sz="32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zh-TW" alt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但是，主卻是知道他們所作的</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祂被吐涶沫被無罪鞭打釘十架</a:t>
            </a:r>
            <a:endParaRPr kumimoji="0" lang="en-US" altLang="zh-TW"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lvl="0" algn="ctr" eaLnBrk="0" fontAlgn="base" hangingPunct="0">
              <a:lnSpc>
                <a:spcPct val="150000"/>
              </a:lnSpc>
              <a:spcBef>
                <a:spcPct val="0"/>
              </a:spcBef>
              <a:spcAft>
                <a:spcPct val="0"/>
              </a:spcAft>
            </a:pPr>
            <a:endParaRPr lang="en-US" altLang="zh-TW" sz="1600" b="1" dirty="0" smtClean="0">
              <a:solidFill>
                <a:srgbClr val="0000CC"/>
              </a:solidFill>
              <a:latin typeface="標楷體" pitchFamily="65" charset="-120"/>
              <a:ea typeface="標楷體" pitchFamily="65" charset="-120"/>
              <a:cs typeface="細明體" pitchFamily="49" charset="-120"/>
            </a:endParaRPr>
          </a:p>
          <a:p>
            <a:pPr lvl="0" algn="ctr" eaLnBrk="0" fontAlgn="base" hangingPunct="0">
              <a:lnSpc>
                <a:spcPct val="150000"/>
              </a:lnSpc>
              <a:spcBef>
                <a:spcPct val="0"/>
              </a:spcBef>
              <a:spcAft>
                <a:spcPct val="0"/>
              </a:spcAft>
            </a:pPr>
            <a:r>
              <a:rPr lang="zh-TW" altLang="en-US" sz="3200" b="1" dirty="0" smtClean="0">
                <a:solidFill>
                  <a:srgbClr val="0000CC"/>
                </a:solidFill>
                <a:latin typeface="標楷體" pitchFamily="65" charset="-120"/>
                <a:ea typeface="標楷體" pitchFamily="65" charset="-120"/>
                <a:cs typeface="細明體" pitchFamily="49" charset="-120"/>
              </a:rPr>
              <a:t>因祂受的刑罰我們得平安</a:t>
            </a:r>
            <a:endParaRPr lang="zh-TW" altLang="en-US" sz="3200" dirty="0" smtClean="0">
              <a:solidFill>
                <a:srgbClr val="0000CC"/>
              </a:solidFill>
              <a:latin typeface="Arial" pitchFamily="34" charset="0"/>
              <a:cs typeface="Arial" pitchFamily="34" charset="0"/>
            </a:endParaRPr>
          </a:p>
          <a:p>
            <a:pPr lvl="0" algn="ctr" eaLnBrk="0" fontAlgn="base" hangingPunct="0">
              <a:lnSpc>
                <a:spcPct val="150000"/>
              </a:lnSpc>
              <a:spcBef>
                <a:spcPct val="0"/>
              </a:spcBef>
              <a:spcAft>
                <a:spcPct val="0"/>
              </a:spcAft>
            </a:pPr>
            <a:r>
              <a:rPr lang="zh-TW" altLang="en-US" sz="3200" b="1" dirty="0" smtClean="0">
                <a:solidFill>
                  <a:srgbClr val="0000CC"/>
                </a:solidFill>
                <a:latin typeface="標楷體" pitchFamily="65" charset="-120"/>
                <a:ea typeface="標楷體" pitchFamily="65" charset="-120"/>
                <a:cs typeface="細明體" pitchFamily="49" charset="-120"/>
              </a:rPr>
              <a:t>因祂受的鞭傷我們得醫治</a:t>
            </a:r>
            <a:endParaRPr lang="zh-TW" altLang="en-US" sz="3200" dirty="0" smtClean="0">
              <a:solidFill>
                <a:srgbClr val="0000CC"/>
              </a:solidFill>
              <a:latin typeface="Arial" pitchFamily="34" charset="0"/>
              <a:cs typeface="Arial" pitchFamily="34" charset="0"/>
            </a:endParaRPr>
          </a:p>
          <a:p>
            <a:pPr lvl="0" algn="ctr" eaLnBrk="0" fontAlgn="base" hangingPunct="0">
              <a:lnSpc>
                <a:spcPct val="150000"/>
              </a:lnSpc>
              <a:spcBef>
                <a:spcPct val="0"/>
              </a:spcBef>
              <a:spcAft>
                <a:spcPct val="0"/>
              </a:spcAft>
            </a:pPr>
            <a:r>
              <a:rPr lang="zh-TW" altLang="en-US" sz="3200" b="1" dirty="0" smtClean="0">
                <a:solidFill>
                  <a:srgbClr val="0000CC"/>
                </a:solidFill>
                <a:latin typeface="標楷體" pitchFamily="65" charset="-120"/>
                <a:ea typeface="標楷體" pitchFamily="65" charset="-120"/>
                <a:cs typeface="細明體" pitchFamily="49" charset="-120"/>
              </a:rPr>
              <a:t>祂為我們被牽到宰殺之地</a:t>
            </a:r>
            <a:endParaRPr lang="zh-TW" altLang="en-US" sz="3200" dirty="0" smtClean="0">
              <a:solidFill>
                <a:srgbClr val="0000CC"/>
              </a:solidFill>
              <a:latin typeface="Arial" pitchFamily="34" charset="0"/>
              <a:cs typeface="Arial" pitchFamily="34" charset="0"/>
            </a:endParaRPr>
          </a:p>
          <a:p>
            <a:pPr lvl="0" algn="ctr" eaLnBrk="0" fontAlgn="base" hangingPunct="0">
              <a:lnSpc>
                <a:spcPct val="150000"/>
              </a:lnSpc>
              <a:spcBef>
                <a:spcPct val="0"/>
              </a:spcBef>
              <a:spcAft>
                <a:spcPct val="0"/>
              </a:spcAft>
            </a:pPr>
            <a:r>
              <a:rPr lang="zh-TW" altLang="en-US" sz="3200" b="1" dirty="0" smtClean="0">
                <a:solidFill>
                  <a:srgbClr val="0000CC"/>
                </a:solidFill>
                <a:latin typeface="標楷體" pitchFamily="65" charset="-120"/>
                <a:ea typeface="標楷體" pitchFamily="65" charset="-120"/>
                <a:cs typeface="細明體" pitchFamily="49" charset="-120"/>
              </a:rPr>
              <a:t>神把我們的罪歸在祂身上</a:t>
            </a:r>
            <a:endParaRPr kumimoji="0" lang="zh-TW" alt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838200" y="-228600"/>
            <a:ext cx="7315200" cy="988989"/>
          </a:xfrm>
          <a:prstGeom prst="rect">
            <a:avLst/>
          </a:prstGeom>
        </p:spPr>
        <p:txBody>
          <a:bodyPr wrap="square">
            <a:spAutoFit/>
          </a:bodyPr>
          <a:lstStyle/>
          <a:p>
            <a:pPr lvl="1" eaLnBrk="0" fontAlgn="base" hangingPunct="0">
              <a:lnSpc>
                <a:spcPct val="150000"/>
              </a:lnSpc>
              <a:spcBef>
                <a:spcPct val="0"/>
              </a:spcBef>
              <a:spcAft>
                <a:spcPct val="0"/>
              </a:spcAft>
            </a:pPr>
            <a:r>
              <a:rPr lang="zh-CN" altLang="en-US" sz="4400" b="1" dirty="0" smtClean="0">
                <a:solidFill>
                  <a:schemeClr val="bg1"/>
                </a:solidFill>
                <a:latin typeface="標楷體" pitchFamily="65" charset="-120"/>
                <a:ea typeface="標楷體" pitchFamily="65" charset="-120"/>
                <a:cs typeface="Arial" pitchFamily="34" charset="0"/>
              </a:rPr>
              <a:t>父阿、只要照祢的意思</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pPr algn="ctr"/>
            <a:r>
              <a:rPr lang="zh-TW" altLang="en-US" sz="4000" b="1" dirty="0" smtClean="0">
                <a:solidFill>
                  <a:schemeClr val="bg1"/>
                </a:solidFill>
                <a:latin typeface="標楷體" pitchFamily="65" charset="-120"/>
                <a:ea typeface="標楷體" pitchFamily="65" charset="-120"/>
              </a:rPr>
              <a:t>父阿，願你榮耀你的名</a:t>
            </a:r>
            <a:r>
              <a:rPr lang="zh-TW" altLang="en-US" sz="2400" b="1" dirty="0" smtClean="0">
                <a:solidFill>
                  <a:srgbClr val="C00000"/>
                </a:solidFill>
                <a:latin typeface="標楷體" pitchFamily="65" charset="-120"/>
                <a:ea typeface="標楷體" pitchFamily="65" charset="-120"/>
              </a:rPr>
              <a:t>約 </a:t>
            </a:r>
            <a:r>
              <a:rPr lang="en-US" altLang="zh-TW" sz="2400" b="1" dirty="0" smtClean="0">
                <a:solidFill>
                  <a:srgbClr val="C00000"/>
                </a:solidFill>
                <a:latin typeface="標楷體" pitchFamily="65" charset="-120"/>
                <a:ea typeface="標楷體" pitchFamily="65" charset="-120"/>
              </a:rPr>
              <a:t>12:28</a:t>
            </a:r>
          </a:p>
          <a:p>
            <a:pPr algn="ctr"/>
            <a:endParaRPr lang="en-US" altLang="zh-TW" sz="2000" b="1" dirty="0" smtClean="0">
              <a:solidFill>
                <a:srgbClr val="C00000"/>
              </a:solidFill>
              <a:latin typeface="標楷體" pitchFamily="65" charset="-120"/>
              <a:ea typeface="標楷體" pitchFamily="65" charset="-120"/>
            </a:endParaRPr>
          </a:p>
          <a:p>
            <a:pPr algn="ctr"/>
            <a:r>
              <a:rPr lang="zh-TW" altLang="en-US" sz="3200" b="1" dirty="0" smtClean="0">
                <a:latin typeface="標楷體" pitchFamily="65" charset="-120"/>
                <a:ea typeface="標楷體" pitchFamily="65" charset="-120"/>
              </a:rPr>
              <a:t>我實實在在的告訴你們，</a:t>
            </a:r>
            <a:endParaRPr lang="en-US" altLang="zh-TW" sz="3200" b="1" dirty="0" smtClean="0">
              <a:latin typeface="標楷體" pitchFamily="65" charset="-120"/>
              <a:ea typeface="標楷體" pitchFamily="65" charset="-120"/>
            </a:endParaRPr>
          </a:p>
          <a:p>
            <a:pPr algn="ctr"/>
            <a:r>
              <a:rPr lang="zh-TW" altLang="en-US" sz="3200" b="1" dirty="0" smtClean="0">
                <a:solidFill>
                  <a:srgbClr val="0000CC"/>
                </a:solidFill>
                <a:latin typeface="標楷體" pitchFamily="65" charset="-120"/>
                <a:ea typeface="標楷體" pitchFamily="65" charset="-120"/>
              </a:rPr>
              <a:t>一粒麥子不落在地裡死了，仍舊是一粒。</a:t>
            </a:r>
            <a:endParaRPr lang="en-US" altLang="zh-TW" sz="3200" b="1" dirty="0" smtClean="0">
              <a:solidFill>
                <a:srgbClr val="0000CC"/>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若死了，就結出許多子粒來。</a:t>
            </a:r>
            <a:endParaRPr lang="en-US" altLang="zh-TW" sz="3200" b="1" dirty="0" smtClean="0">
              <a:solidFill>
                <a:srgbClr val="C00000"/>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 </a:t>
            </a:r>
            <a:endParaRPr lang="en-US" altLang="zh-TW" sz="3200" b="1" dirty="0" smtClean="0">
              <a:solidFill>
                <a:srgbClr val="C00000"/>
              </a:solidFill>
              <a:latin typeface="標楷體" pitchFamily="65" charset="-120"/>
              <a:ea typeface="標楷體" pitchFamily="65" charset="-120"/>
            </a:endParaRPr>
          </a:p>
          <a:p>
            <a:pPr algn="ctr"/>
            <a:r>
              <a:rPr lang="zh-TW" altLang="en-US" sz="3200" b="1" dirty="0" smtClean="0">
                <a:solidFill>
                  <a:srgbClr val="0000CC"/>
                </a:solidFill>
                <a:latin typeface="標楷體" pitchFamily="65" charset="-120"/>
                <a:ea typeface="標楷體" pitchFamily="65" charset="-120"/>
              </a:rPr>
              <a:t>若有人服事我，就當跟從我。</a:t>
            </a:r>
            <a:endParaRPr lang="en-US" altLang="zh-TW" sz="3200" b="1" dirty="0" smtClean="0">
              <a:solidFill>
                <a:srgbClr val="0000CC"/>
              </a:solidFill>
              <a:latin typeface="標楷體" pitchFamily="65" charset="-120"/>
              <a:ea typeface="標楷體" pitchFamily="65" charset="-120"/>
            </a:endParaRPr>
          </a:p>
          <a:p>
            <a:pPr algn="ctr"/>
            <a:r>
              <a:rPr lang="zh-TW" altLang="en-US" sz="3200" b="1" dirty="0" smtClean="0">
                <a:solidFill>
                  <a:srgbClr val="0000CC"/>
                </a:solidFill>
                <a:latin typeface="標楷體" pitchFamily="65" charset="-120"/>
                <a:ea typeface="標楷體" pitchFamily="65" charset="-120"/>
              </a:rPr>
              <a:t>我在那裡，服事我的人，也要在那裡。</a:t>
            </a:r>
            <a:endParaRPr lang="en-US" altLang="zh-TW" sz="3200" b="1" dirty="0" smtClean="0">
              <a:solidFill>
                <a:srgbClr val="0000CC"/>
              </a:solidFill>
              <a:latin typeface="標楷體" pitchFamily="65" charset="-120"/>
              <a:ea typeface="標楷體" pitchFamily="65" charset="-120"/>
            </a:endParaRPr>
          </a:p>
          <a:p>
            <a:pPr algn="ctr"/>
            <a:r>
              <a:rPr lang="zh-TW" altLang="en-US" sz="3200" b="1" dirty="0" smtClean="0">
                <a:solidFill>
                  <a:srgbClr val="0000CC"/>
                </a:solidFill>
                <a:latin typeface="標楷體" pitchFamily="65" charset="-120"/>
                <a:ea typeface="標楷體" pitchFamily="65" charset="-120"/>
              </a:rPr>
              <a:t>若有人服事我，我父必尊重他。 </a:t>
            </a:r>
            <a:endParaRPr lang="en-US" altLang="zh-TW" sz="3200" b="1" dirty="0" smtClean="0">
              <a:solidFill>
                <a:srgbClr val="0000CC"/>
              </a:solidFill>
              <a:latin typeface="標楷體" pitchFamily="65" charset="-120"/>
              <a:ea typeface="標楷體" pitchFamily="65" charset="-120"/>
            </a:endParaRPr>
          </a:p>
          <a:p>
            <a:pPr algn="ctr"/>
            <a:endParaRPr lang="en-US" altLang="zh-TW" sz="2000" b="1" dirty="0">
              <a:solidFill>
                <a:srgbClr val="C00000"/>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父阿，願你榮耀你的名。</a:t>
            </a:r>
            <a:endParaRPr lang="en-US" altLang="zh-TW" sz="3200" b="1" dirty="0" smtClean="0">
              <a:solidFill>
                <a:srgbClr val="C00000"/>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當時就有聲音從天上來說，</a:t>
            </a:r>
            <a:endParaRPr lang="en-US" altLang="zh-TW" sz="3200" b="1" dirty="0" smtClean="0">
              <a:solidFill>
                <a:srgbClr val="C00000"/>
              </a:solidFill>
              <a:latin typeface="標楷體" pitchFamily="65" charset="-120"/>
              <a:ea typeface="標楷體" pitchFamily="65" charset="-120"/>
            </a:endParaRPr>
          </a:p>
          <a:p>
            <a:pPr algn="ctr"/>
            <a:r>
              <a:rPr lang="zh-TW" altLang="en-US" sz="3200" b="1" dirty="0" smtClean="0">
                <a:solidFill>
                  <a:srgbClr val="C00000"/>
                </a:solidFill>
                <a:latin typeface="標楷體" pitchFamily="65" charset="-120"/>
                <a:ea typeface="標楷體" pitchFamily="65" charset="-120"/>
              </a:rPr>
              <a:t>我已經榮耀了我的名，還要再榮耀。</a:t>
            </a:r>
            <a:endParaRPr lang="en-US" sz="3200" b="1" dirty="0">
              <a:solidFill>
                <a:srgbClr val="C00000"/>
              </a:solidFill>
              <a:latin typeface="標楷體" pitchFamily="65" charset="-120"/>
              <a:ea typeface="標楷體" pitchFamily="65" charset="-120"/>
            </a:endParaRPr>
          </a:p>
        </p:txBody>
      </p:sp>
      <p:sp>
        <p:nvSpPr>
          <p:cNvPr id="4" name="Rectangle 3"/>
          <p:cNvSpPr/>
          <p:nvPr/>
        </p:nvSpPr>
        <p:spPr>
          <a:xfrm>
            <a:off x="3886200" y="6172200"/>
            <a:ext cx="1877437" cy="461665"/>
          </a:xfrm>
          <a:prstGeom prst="rect">
            <a:avLst/>
          </a:prstGeom>
        </p:spPr>
        <p:txBody>
          <a:bodyPr wrap="none">
            <a:spAutoFit/>
          </a:bodyPr>
          <a:lstStyle/>
          <a:p>
            <a:r>
              <a:rPr lang="zh-TW" altLang="en-US" sz="2400" b="1" dirty="0" smtClean="0">
                <a:latin typeface="標楷體" pitchFamily="65" charset="-120"/>
                <a:ea typeface="標楷體" pitchFamily="65" charset="-120"/>
              </a:rPr>
              <a:t>約 </a:t>
            </a:r>
            <a:r>
              <a:rPr lang="en-US" altLang="zh-TW" sz="2400" b="1" dirty="0" smtClean="0">
                <a:latin typeface="標楷體" pitchFamily="65" charset="-120"/>
                <a:ea typeface="標楷體" pitchFamily="65" charset="-120"/>
              </a:rPr>
              <a:t>12:24-28</a:t>
            </a:r>
            <a:endParaRPr lang="en-US" sz="2400"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57200" y="838200"/>
            <a:ext cx="80772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主說</a:t>
            </a:r>
            <a:r>
              <a:rPr kumimoji="0" lang="en-US" altLang="zh-TW"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 </a:t>
            </a: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將心歸我、跟從我吧</a:t>
            </a:r>
            <a:r>
              <a:rPr kumimoji="0" lang="en-US" altLang="zh-TW"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你願意麼</a:t>
            </a:r>
            <a:r>
              <a:rPr kumimoji="0" lang="en-US" altLang="zh-TW"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你的眼目也要喜悅我的道路</a:t>
            </a:r>
            <a:endParaRPr kumimoji="0" lang="en-US" altLang="zh-TW"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 </a:t>
            </a:r>
            <a:endParaRPr kumimoji="0" lang="en-US" altLang="zh-TW" sz="12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rPr>
              <a:t>不再看別人</a:t>
            </a:r>
            <a:endParaRPr kumimoji="0" lang="en-US" altLang="zh-TW"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rPr>
              <a:t>你跟從我吧！</a:t>
            </a:r>
            <a:endParaRPr kumimoji="0" lang="en-US" altLang="zh-CN" sz="3600" b="1" i="0" u="none" strike="noStrike" cap="none" normalizeH="0" baseline="0" dirty="0" smtClean="0">
              <a:ln>
                <a:noFill/>
              </a:ln>
              <a:solidFill>
                <a:srgbClr val="0000CC"/>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en-US" sz="1200" b="1" i="0" u="none" strike="noStrike" cap="none" normalizeH="0" baseline="0" dirty="0" smtClean="0">
              <a:ln>
                <a:noFill/>
              </a:ln>
              <a:solidFill>
                <a:srgbClr val="0000CC"/>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完全的奉献</a:t>
            </a:r>
            <a:endParaRPr kumimoji="0" lang="zh-CN" alt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全心的顺服</a:t>
            </a:r>
            <a:endParaRPr kumimoji="0" lang="zh-CN" alt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一生的跟随</a:t>
            </a:r>
            <a:endParaRPr kumimoji="0" lang="en-US" altLang="zh-CN"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zh-CN" altLang="en-US" sz="1600" b="1" i="0" u="none" strike="noStrike" cap="none" normalizeH="0" baseline="0" dirty="0" smtClean="0">
              <a:ln>
                <a:noFill/>
              </a:ln>
              <a:solidFill>
                <a:schemeClr val="tx1"/>
              </a:solidFill>
              <a:effectLst/>
              <a:latin typeface="Arial" pitchFamily="34" charset="0"/>
              <a:cs typeface="Arial" pitchFamily="34" charset="0"/>
            </a:endParaRPr>
          </a:p>
          <a:p>
            <a:pPr lvl="0" algn="ctr" eaLnBrk="0" hangingPunct="0"/>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無論何時、何地、何事</a:t>
            </a:r>
            <a:r>
              <a:rPr kumimoji="0" lang="en-US" altLang="zh-TW"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a:t>
            </a:r>
            <a:r>
              <a:rPr kumimoji="0" lang="zh-CN" altLang="en-US" sz="3600" b="1" i="0" u="none" strike="noStrike" cap="none" normalizeH="0" baseline="0" dirty="0" smtClean="0">
                <a:ln>
                  <a:noFill/>
                </a:ln>
                <a:solidFill>
                  <a:srgbClr val="C00000"/>
                </a:solidFill>
                <a:effectLst/>
                <a:latin typeface="標楷體" pitchFamily="65" charset="-120"/>
                <a:ea typeface="標楷體" pitchFamily="65" charset="-120"/>
                <a:cs typeface="Times New Roman" pitchFamily="18" charset="0"/>
              </a:rPr>
              <a:t>你願意麼</a:t>
            </a:r>
            <a:r>
              <a:rPr lang="zh-CN" altLang="en-US" sz="3600" b="1" dirty="0" smtClean="0">
                <a:solidFill>
                  <a:srgbClr val="C00000"/>
                </a:solidFill>
                <a:latin typeface="標楷體" pitchFamily="65" charset="-120"/>
                <a:ea typeface="標楷體" pitchFamily="65" charset="-120"/>
                <a:cs typeface="Times New Roman" pitchFamily="18" charset="0"/>
              </a:rPr>
              <a:t>？</a:t>
            </a:r>
            <a:endParaRPr kumimoji="0" lang="zh-CN" altLang="en-US" sz="3600" b="1" i="0" u="none" strike="noStrike" cap="none" normalizeH="0" baseline="0" dirty="0" smtClean="0">
              <a:ln>
                <a:noFill/>
              </a:ln>
              <a:solidFill>
                <a:srgbClr val="C00000"/>
              </a:solidFill>
              <a:effectLst/>
              <a:latin typeface="Arial" pitchFamily="34" charset="0"/>
              <a:cs typeface="Arial" pitchFamily="34" charset="0"/>
            </a:endParaRPr>
          </a:p>
        </p:txBody>
      </p:sp>
      <p:sp>
        <p:nvSpPr>
          <p:cNvPr id="3" name="Rectangle 2"/>
          <p:cNvSpPr/>
          <p:nvPr/>
        </p:nvSpPr>
        <p:spPr>
          <a:xfrm>
            <a:off x="0" y="0"/>
            <a:ext cx="9143999" cy="1446550"/>
          </a:xfrm>
          <a:prstGeom prst="rect">
            <a:avLst/>
          </a:prstGeom>
        </p:spPr>
        <p:txBody>
          <a:bodyPr wrap="square">
            <a:spAutoFit/>
          </a:bodyPr>
          <a:lstStyle/>
          <a:p>
            <a:pPr lvl="0" algn="ctr" fontAlgn="base">
              <a:spcBef>
                <a:spcPct val="0"/>
              </a:spcBef>
              <a:spcAft>
                <a:spcPct val="0"/>
              </a:spcAft>
            </a:pPr>
            <a:r>
              <a:rPr lang="zh-TW" altLang="en-US" sz="4400" b="1" dirty="0" smtClean="0">
                <a:solidFill>
                  <a:schemeClr val="bg1"/>
                </a:solidFill>
                <a:latin typeface="標楷體" pitchFamily="65" charset="-120"/>
                <a:ea typeface="標楷體" pitchFamily="65" charset="-120"/>
                <a:cs typeface="Times New Roman" pitchFamily="18" charset="0"/>
              </a:rPr>
              <a:t>不</a:t>
            </a:r>
            <a:r>
              <a:rPr lang="zh-TW" altLang="en-US" sz="4400" b="1" dirty="0" smtClean="0">
                <a:solidFill>
                  <a:schemeClr val="bg1"/>
                </a:solidFill>
                <a:latin typeface="標楷體" pitchFamily="65" charset="-120"/>
                <a:ea typeface="標楷體" pitchFamily="65" charset="-120"/>
                <a:cs typeface="Times New Roman" pitchFamily="18" charset="0"/>
              </a:rPr>
              <a:t>要</a:t>
            </a:r>
            <a:r>
              <a:rPr lang="zh-TW" altLang="en-US" sz="4400" b="1" dirty="0" smtClean="0">
                <a:solidFill>
                  <a:schemeClr val="bg1"/>
                </a:solidFill>
                <a:latin typeface="標楷體" pitchFamily="65" charset="-120"/>
                <a:ea typeface="標楷體" pitchFamily="65" charset="-120"/>
                <a:cs typeface="Times New Roman" pitchFamily="18" charset="0"/>
              </a:rPr>
              <a:t>再回頭、看</a:t>
            </a:r>
            <a:r>
              <a:rPr lang="zh-TW" altLang="en-US" sz="4400" b="1" dirty="0" smtClean="0">
                <a:solidFill>
                  <a:schemeClr val="bg1"/>
                </a:solidFill>
                <a:latin typeface="標楷體" pitchFamily="65" charset="-120"/>
                <a:ea typeface="標楷體" pitchFamily="65" charset="-120"/>
                <a:cs typeface="Times New Roman" pitchFamily="18" charset="0"/>
              </a:rPr>
              <a:t>別</a:t>
            </a:r>
            <a:r>
              <a:rPr lang="zh-TW" altLang="en-US" sz="4400" b="1" dirty="0" smtClean="0">
                <a:solidFill>
                  <a:schemeClr val="bg1"/>
                </a:solidFill>
                <a:latin typeface="標楷體" pitchFamily="65" charset="-120"/>
                <a:ea typeface="標楷體" pitchFamily="65" charset="-120"/>
                <a:cs typeface="Times New Roman" pitchFamily="18" charset="0"/>
              </a:rPr>
              <a:t>人</a:t>
            </a:r>
            <a:r>
              <a:rPr lang="en-US" altLang="zh-TW" sz="4400" b="1" dirty="0" smtClean="0">
                <a:solidFill>
                  <a:schemeClr val="bg1"/>
                </a:solidFill>
                <a:latin typeface="標楷體" pitchFamily="65" charset="-120"/>
                <a:ea typeface="標楷體" pitchFamily="65" charset="-120"/>
                <a:cs typeface="Times New Roman" pitchFamily="18" charset="0"/>
              </a:rPr>
              <a:t>, </a:t>
            </a:r>
            <a:r>
              <a:rPr lang="zh-CN" altLang="en-US" sz="4400" b="1" dirty="0" smtClean="0">
                <a:solidFill>
                  <a:schemeClr val="bg1"/>
                </a:solidFill>
                <a:latin typeface="標楷體" pitchFamily="65" charset="-120"/>
                <a:ea typeface="標楷體" pitchFamily="65" charset="-120"/>
                <a:cs typeface="Times New Roman" pitchFamily="18" charset="0"/>
              </a:rPr>
              <a:t>你</a:t>
            </a:r>
            <a:r>
              <a:rPr lang="zh-CN" altLang="en-US" sz="4400" b="1" dirty="0" smtClean="0">
                <a:solidFill>
                  <a:schemeClr val="bg1"/>
                </a:solidFill>
                <a:latin typeface="標楷體" pitchFamily="65" charset="-120"/>
                <a:ea typeface="標楷體" pitchFamily="65" charset="-120"/>
                <a:cs typeface="Times New Roman" pitchFamily="18" charset="0"/>
              </a:rPr>
              <a:t>跟從我吧！</a:t>
            </a:r>
            <a:endParaRPr lang="en-US" altLang="zh-CN" sz="4400" b="1" dirty="0" smtClean="0">
              <a:solidFill>
                <a:schemeClr val="bg1"/>
              </a:solidFill>
              <a:latin typeface="標楷體" pitchFamily="65" charset="-120"/>
              <a:ea typeface="標楷體" pitchFamily="65" charset="-120"/>
              <a:cs typeface="Times New Roman" pitchFamily="18" charset="0"/>
            </a:endParaRPr>
          </a:p>
          <a:p>
            <a:r>
              <a:rPr lang="en-US" altLang="zh-TW" sz="4400" b="1" dirty="0" smtClean="0">
                <a:solidFill>
                  <a:schemeClr val="bg1"/>
                </a:solidFill>
                <a:latin typeface="標楷體" pitchFamily="65" charset="-120"/>
                <a:ea typeface="標楷體" pitchFamily="65" charset="-120"/>
                <a:cs typeface="Times New Roman" pitchFamily="18" charset="0"/>
              </a:rPr>
              <a:t>!</a:t>
            </a:r>
            <a:endParaRPr lang="en-US" sz="44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04800" y="427167"/>
            <a:ext cx="8839200"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TW" altLang="en-US" sz="40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真門徒的象徵：</a:t>
            </a:r>
            <a:endParaRPr kumimoji="0" lang="zh-TW" altLang="en-US" sz="4000" b="0" i="0" u="none" strike="noStrike" cap="none" normalizeH="0" baseline="0" dirty="0" smtClean="0">
              <a:ln>
                <a:noFill/>
              </a:ln>
              <a:solidFill>
                <a:srgbClr val="C00000"/>
              </a:solidFill>
              <a:effectLst/>
              <a:latin typeface="標楷體" pitchFamily="65" charset="-120"/>
              <a:ea typeface="標楷體" pitchFamily="65" charset="-12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altLang="zh-TW" sz="1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eaLnBrk="0" fontAlgn="base" hangingPunct="0">
              <a:lnSpc>
                <a:spcPct val="150000"/>
              </a:lnSpc>
              <a:spcBef>
                <a:spcPct val="0"/>
              </a:spcBef>
              <a:spcAft>
                <a:spcPct val="0"/>
              </a:spcAft>
            </a:pPr>
            <a:r>
              <a:rPr lang="zh-TW" altLang="en-US" sz="3200" b="1" dirty="0" smtClean="0">
                <a:solidFill>
                  <a:srgbClr val="222222"/>
                </a:solidFill>
                <a:latin typeface="標楷體" pitchFamily="65" charset="-120"/>
                <a:ea typeface="標楷體" pitchFamily="65" charset="-120"/>
                <a:cs typeface="細明體" pitchFamily="49" charset="-120"/>
              </a:rPr>
              <a:t>捨己背起十</a:t>
            </a:r>
            <a:r>
              <a:rPr lang="zh-TW" altLang="en-US" sz="3200" b="1" dirty="0" smtClean="0">
                <a:solidFill>
                  <a:srgbClr val="222222"/>
                </a:solidFill>
                <a:latin typeface="標楷體" pitchFamily="65" charset="-120"/>
                <a:ea typeface="標楷體" pitchFamily="65" charset="-120"/>
                <a:cs typeface="細明體" pitchFamily="49" charset="-120"/>
              </a:rPr>
              <a:t>架</a:t>
            </a:r>
            <a:r>
              <a:rPr lang="en-US" altLang="zh-TW" sz="3200" b="1" dirty="0" smtClean="0">
                <a:solidFill>
                  <a:srgbClr val="222222"/>
                </a:solidFill>
                <a:latin typeface="標楷體" pitchFamily="65" charset="-120"/>
                <a:ea typeface="標楷體" pitchFamily="65" charset="-120"/>
                <a:cs typeface="細明體" pitchFamily="49" charset="-120"/>
              </a:rPr>
              <a:t>: </a:t>
            </a:r>
            <a:r>
              <a:rPr lang="zh-TW" altLang="en-US" sz="3200" b="1" dirty="0" smtClean="0">
                <a:solidFill>
                  <a:srgbClr val="222222"/>
                </a:solidFill>
                <a:latin typeface="標楷體" pitchFamily="65" charset="-120"/>
                <a:ea typeface="標楷體" pitchFamily="65" charset="-120"/>
                <a:cs typeface="細明體" pitchFamily="49" charset="-120"/>
              </a:rPr>
              <a:t>跟</a:t>
            </a:r>
            <a:r>
              <a:rPr lang="zh-TW" altLang="en-US" sz="3200" b="1" dirty="0" smtClean="0">
                <a:solidFill>
                  <a:srgbClr val="222222"/>
                </a:solidFill>
                <a:latin typeface="標楷體" pitchFamily="65" charset="-120"/>
                <a:ea typeface="標楷體" pitchFamily="65" charset="-120"/>
                <a:cs typeface="細明體" pitchFamily="49" charset="-120"/>
              </a:rPr>
              <a:t>從主</a:t>
            </a:r>
            <a:r>
              <a:rPr lang="zh-TW" altLang="en-US" sz="2400" b="1" dirty="0" smtClean="0">
                <a:solidFill>
                  <a:srgbClr val="222222"/>
                </a:solidFill>
                <a:latin typeface="標楷體" pitchFamily="65" charset="-120"/>
                <a:ea typeface="標楷體" pitchFamily="65" charset="-120"/>
                <a:cs typeface="細明體" pitchFamily="49" charset="-120"/>
              </a:rPr>
              <a:t>（太</a:t>
            </a:r>
            <a:r>
              <a:rPr lang="en-US" altLang="zh-TW" sz="2400" b="1" dirty="0" smtClean="0">
                <a:solidFill>
                  <a:srgbClr val="222222"/>
                </a:solidFill>
                <a:latin typeface="標楷體" pitchFamily="65" charset="-120"/>
                <a:ea typeface="標楷體" pitchFamily="65" charset="-120"/>
                <a:cs typeface="Arial" pitchFamily="34" charset="0"/>
              </a:rPr>
              <a:t>16:24-26</a:t>
            </a:r>
            <a:r>
              <a:rPr lang="zh-TW" altLang="en-US" sz="2400" b="1" dirty="0" smtClean="0">
                <a:solidFill>
                  <a:srgbClr val="222222"/>
                </a:solidFill>
                <a:latin typeface="標楷體" pitchFamily="65" charset="-120"/>
                <a:ea typeface="標楷體" pitchFamily="65" charset="-120"/>
                <a:cs typeface="細明體" pitchFamily="49" charset="-120"/>
              </a:rPr>
              <a:t>）</a:t>
            </a:r>
            <a:endParaRPr kumimoji="0" lang="en-US" altLang="zh-TW" sz="24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endParaRPr>
          </a:p>
          <a:p>
            <a:pPr eaLnBrk="0" fontAlgn="base" hangingPunct="0">
              <a:lnSpc>
                <a:spcPct val="150000"/>
              </a:lnSpc>
              <a:spcBef>
                <a:spcPct val="0"/>
              </a:spcBef>
              <a:spcAft>
                <a:spcPct val="0"/>
              </a:spcAf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遵守主的真</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道</a:t>
            </a:r>
            <a:r>
              <a:rPr lang="en-US" altLang="zh-TW" sz="3200" b="1" dirty="0" smtClean="0">
                <a:solidFill>
                  <a:srgbClr val="222222"/>
                </a:solidFill>
                <a:latin typeface="標楷體" pitchFamily="65" charset="-120"/>
                <a:ea typeface="標楷體" pitchFamily="65" charset="-120"/>
                <a:cs typeface="細明體" pitchFamily="49" charset="-120"/>
              </a:rPr>
              <a:t>: </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行</a:t>
            </a: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在光中活</a:t>
            </a:r>
            <a:r>
              <a:rPr lang="zh-TW" altLang="en-US" sz="3200" b="1" dirty="0" smtClean="0">
                <a:solidFill>
                  <a:srgbClr val="222222"/>
                </a:solidFill>
                <a:latin typeface="標楷體" pitchFamily="65" charset="-120"/>
                <a:ea typeface="標楷體" pitchFamily="65" charset="-120"/>
                <a:cs typeface="細明體" pitchFamily="49" charset="-120"/>
              </a:rPr>
              <a:t>出</a:t>
            </a:r>
            <a:r>
              <a:rPr lang="zh-TW" altLang="en-US" sz="3200" b="1" dirty="0" smtClean="0">
                <a:solidFill>
                  <a:srgbClr val="222222"/>
                </a:solidFill>
                <a:latin typeface="標楷體" pitchFamily="65" charset="-120"/>
                <a:ea typeface="標楷體" pitchFamily="65" charset="-120"/>
                <a:cs typeface="細明體" pitchFamily="49" charset="-120"/>
              </a:rPr>
              <a:t>光</a:t>
            </a:r>
            <a:r>
              <a:rPr lang="zh-TW" altLang="en-US" sz="2400" b="1" dirty="0" smtClean="0">
                <a:solidFill>
                  <a:srgbClr val="222222"/>
                </a:solidFill>
                <a:latin typeface="標楷體" pitchFamily="65" charset="-120"/>
                <a:ea typeface="標楷體" pitchFamily="65" charset="-120"/>
                <a:cs typeface="細明體" pitchFamily="49" charset="-120"/>
              </a:rPr>
              <a:t>（約 </a:t>
            </a:r>
            <a:r>
              <a:rPr lang="en-US" altLang="zh-TW" sz="2400" b="1" dirty="0" smtClean="0">
                <a:solidFill>
                  <a:srgbClr val="222222"/>
                </a:solidFill>
                <a:latin typeface="標楷體" pitchFamily="65" charset="-120"/>
                <a:ea typeface="標楷體" pitchFamily="65" charset="-120"/>
                <a:cs typeface="細明體" pitchFamily="49" charset="-120"/>
              </a:rPr>
              <a:t>8:31</a:t>
            </a:r>
            <a:r>
              <a:rPr lang="zh-TW" altLang="en-US" sz="2400" b="1" dirty="0" smtClean="0">
                <a:solidFill>
                  <a:srgbClr val="222222"/>
                </a:solidFill>
                <a:latin typeface="標楷體" pitchFamily="65" charset="-120"/>
                <a:ea typeface="標楷體" pitchFamily="65" charset="-120"/>
                <a:cs typeface="細明體" pitchFamily="49" charset="-120"/>
              </a:rPr>
              <a:t>）</a:t>
            </a:r>
            <a:endParaRPr lang="en-US" altLang="zh-TW" sz="2400" b="1" dirty="0" smtClean="0">
              <a:solidFill>
                <a:srgbClr val="222222"/>
              </a:solidFill>
              <a:latin typeface="標楷體" pitchFamily="65" charset="-120"/>
              <a:ea typeface="標楷體" pitchFamily="65" charset="-120"/>
              <a:cs typeface="細明體" pitchFamily="49" charset="-120"/>
            </a:endParaRPr>
          </a:p>
          <a:p>
            <a:pPr eaLnBrk="0" fontAlgn="base" hangingPunct="0">
              <a:lnSpc>
                <a:spcPct val="150000"/>
              </a:lnSpc>
              <a:spcBef>
                <a:spcPct val="0"/>
              </a:spcBef>
              <a:spcAft>
                <a:spcPct val="0"/>
              </a:spcAft>
            </a:pPr>
            <a:r>
              <a:rPr lang="zh-TW" altLang="en-US" sz="3200" b="1" dirty="0" smtClean="0">
                <a:solidFill>
                  <a:srgbClr val="222222"/>
                </a:solidFill>
                <a:latin typeface="標楷體" pitchFamily="65" charset="-120"/>
                <a:ea typeface="標楷體" pitchFamily="65" charset="-120"/>
                <a:cs typeface="細明體" pitchFamily="49" charset="-120"/>
              </a:rPr>
              <a:t>主在那裡也在那</a:t>
            </a:r>
            <a:r>
              <a:rPr lang="zh-TW" altLang="en-US" sz="3200" b="1" dirty="0" smtClean="0">
                <a:solidFill>
                  <a:srgbClr val="222222"/>
                </a:solidFill>
                <a:latin typeface="標楷體" pitchFamily="65" charset="-120"/>
                <a:ea typeface="標楷體" pitchFamily="65" charset="-120"/>
                <a:cs typeface="細明體" pitchFamily="49" charset="-120"/>
              </a:rPr>
              <a:t>裡</a:t>
            </a:r>
            <a:r>
              <a:rPr lang="en-US" altLang="zh-TW" sz="3200" b="1" dirty="0" smtClean="0">
                <a:solidFill>
                  <a:srgbClr val="222222"/>
                </a:solidFill>
                <a:latin typeface="標楷體" pitchFamily="65" charset="-120"/>
                <a:ea typeface="標楷體" pitchFamily="65" charset="-120"/>
                <a:cs typeface="細明體" pitchFamily="49" charset="-120"/>
              </a:rPr>
              <a:t>: </a:t>
            </a:r>
            <a:r>
              <a:rPr lang="zh-TW" altLang="en-US" sz="3200" b="1" dirty="0" smtClean="0">
                <a:solidFill>
                  <a:srgbClr val="222222"/>
                </a:solidFill>
                <a:latin typeface="標楷體" pitchFamily="65" charset="-120"/>
                <a:ea typeface="標楷體" pitchFamily="65" charset="-120"/>
                <a:cs typeface="細明體" pitchFamily="49" charset="-120"/>
              </a:rPr>
              <a:t>落到地里死了</a:t>
            </a:r>
            <a:r>
              <a:rPr lang="zh-TW" altLang="en-US" sz="2400" b="1" dirty="0" smtClean="0">
                <a:solidFill>
                  <a:srgbClr val="222222"/>
                </a:solidFill>
                <a:latin typeface="標楷體" pitchFamily="65" charset="-120"/>
                <a:ea typeface="標楷體" pitchFamily="65" charset="-120"/>
                <a:cs typeface="細明體" pitchFamily="49" charset="-120"/>
              </a:rPr>
              <a:t>（</a:t>
            </a:r>
            <a:r>
              <a:rPr lang="zh-TW" altLang="en-US" sz="2400" b="1" dirty="0" smtClean="0">
                <a:solidFill>
                  <a:srgbClr val="222222"/>
                </a:solidFill>
                <a:latin typeface="標楷體" pitchFamily="65" charset="-120"/>
                <a:ea typeface="標楷體" pitchFamily="65" charset="-120"/>
                <a:cs typeface="細明體" pitchFamily="49" charset="-120"/>
              </a:rPr>
              <a:t>約</a:t>
            </a:r>
            <a:r>
              <a:rPr lang="en-US" altLang="zh-TW" sz="2400" b="1" dirty="0" smtClean="0">
                <a:solidFill>
                  <a:srgbClr val="222222"/>
                </a:solidFill>
                <a:latin typeface="標楷體" pitchFamily="65" charset="-120"/>
                <a:ea typeface="標楷體" pitchFamily="65" charset="-120"/>
                <a:cs typeface="細明體" pitchFamily="49" charset="-120"/>
              </a:rPr>
              <a:t>12-20-24</a:t>
            </a:r>
            <a:r>
              <a:rPr lang="zh-TW" altLang="en-US" sz="2400" b="1" dirty="0" smtClean="0">
                <a:solidFill>
                  <a:srgbClr val="222222"/>
                </a:solidFill>
                <a:latin typeface="標楷體" pitchFamily="65" charset="-120"/>
                <a:ea typeface="標楷體" pitchFamily="65" charset="-120"/>
                <a:cs typeface="細明體" pitchFamily="49" charset="-120"/>
              </a:rPr>
              <a:t>）</a:t>
            </a:r>
            <a:endParaRPr lang="en-US" altLang="zh-TW" sz="2400" b="1" dirty="0" smtClean="0">
              <a:solidFill>
                <a:srgbClr val="222222"/>
              </a:solidFill>
              <a:latin typeface="標楷體" pitchFamily="65" charset="-120"/>
              <a:ea typeface="標楷體" pitchFamily="65" charset="-120"/>
              <a:cs typeface="細明體" pitchFamily="49" charset="-120"/>
            </a:endParaRPr>
          </a:p>
          <a:p>
            <a:pPr lvl="0" eaLnBrk="0" fontAlgn="base" hangingPunct="0">
              <a:lnSpc>
                <a:spcPct val="150000"/>
              </a:lnSpc>
              <a:spcBef>
                <a:spcPct val="0"/>
              </a:spcBef>
              <a:spcAft>
                <a:spcPct val="0"/>
              </a:spcAf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遵主命令相</a:t>
            </a:r>
            <a:r>
              <a:rPr lang="zh-TW" altLang="en-US" sz="3200" b="1" dirty="0" smtClean="0">
                <a:solidFill>
                  <a:srgbClr val="222222"/>
                </a:solidFill>
                <a:latin typeface="標楷體" pitchFamily="65" charset="-120"/>
                <a:ea typeface="標楷體" pitchFamily="65" charset="-120"/>
                <a:cs typeface="細明體" pitchFamily="49" charset="-120"/>
              </a:rPr>
              <a:t>愛</a:t>
            </a:r>
            <a:r>
              <a:rPr lang="en-US" altLang="zh-TW" sz="3200" b="1" dirty="0" smtClean="0">
                <a:solidFill>
                  <a:srgbClr val="222222"/>
                </a:solidFill>
                <a:latin typeface="標楷體" pitchFamily="65" charset="-120"/>
                <a:ea typeface="標楷體" pitchFamily="65" charset="-120"/>
                <a:cs typeface="細明體" pitchFamily="49" charset="-120"/>
              </a:rPr>
              <a:t>: </a:t>
            </a:r>
            <a:r>
              <a:rPr lang="zh-TW" altLang="en-US" sz="3200" b="1" dirty="0" smtClean="0">
                <a:solidFill>
                  <a:srgbClr val="222222"/>
                </a:solidFill>
                <a:latin typeface="標楷體" pitchFamily="65" charset="-120"/>
                <a:ea typeface="標楷體" pitchFamily="65" charset="-120"/>
                <a:cs typeface="細明體" pitchFamily="49" charset="-120"/>
              </a:rPr>
              <a:t>住</a:t>
            </a:r>
            <a:r>
              <a:rPr lang="zh-TW" altLang="en-US" sz="3200" b="1" dirty="0" smtClean="0">
                <a:solidFill>
                  <a:srgbClr val="222222"/>
                </a:solidFill>
                <a:latin typeface="標楷體" pitchFamily="65" charset="-120"/>
                <a:ea typeface="標楷體" pitchFamily="65" charset="-120"/>
                <a:cs typeface="細明體" pitchFamily="49" charset="-120"/>
              </a:rPr>
              <a:t>在愛裏活出愛</a:t>
            </a:r>
            <a:r>
              <a:rPr lang="zh-TW" altLang="en-US" sz="2400" b="1" dirty="0" smtClean="0">
                <a:solidFill>
                  <a:srgbClr val="222222"/>
                </a:solidFill>
                <a:latin typeface="標楷體" pitchFamily="65" charset="-120"/>
                <a:ea typeface="標楷體" pitchFamily="65" charset="-120"/>
                <a:cs typeface="細明體" pitchFamily="49" charset="-120"/>
              </a:rPr>
              <a:t>（約 </a:t>
            </a:r>
            <a:r>
              <a:rPr lang="en-US" altLang="zh-TW" sz="2400" b="1" dirty="0" smtClean="0">
                <a:solidFill>
                  <a:srgbClr val="222222"/>
                </a:solidFill>
                <a:latin typeface="標楷體" pitchFamily="65" charset="-120"/>
                <a:ea typeface="標楷體" pitchFamily="65" charset="-120"/>
                <a:cs typeface="細明體" pitchFamily="49" charset="-120"/>
              </a:rPr>
              <a:t>13:34-35</a:t>
            </a:r>
            <a:r>
              <a:rPr lang="zh-TW" altLang="en-US" sz="2400" b="1" dirty="0" smtClean="0">
                <a:solidFill>
                  <a:srgbClr val="222222"/>
                </a:solidFill>
                <a:latin typeface="標楷體" pitchFamily="65" charset="-120"/>
                <a:ea typeface="標楷體" pitchFamily="65" charset="-120"/>
                <a:cs typeface="細明體" pitchFamily="49" charset="-120"/>
              </a:rPr>
              <a:t>）</a:t>
            </a:r>
          </a:p>
          <a:p>
            <a:pPr lvl="0" eaLnBrk="0" fontAlgn="base" hangingPunct="0">
              <a:lnSpc>
                <a:spcPct val="150000"/>
              </a:lnSpc>
              <a:spcBef>
                <a:spcPct val="0"/>
              </a:spcBef>
              <a:spcAft>
                <a:spcPct val="0"/>
              </a:spcAft>
            </a:pPr>
            <a:r>
              <a:rPr kumimoji="0" lang="zh-TW" altLang="en-US" sz="32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住在基督裏</a:t>
            </a:r>
            <a:r>
              <a:rPr lang="zh-TW" altLang="en-US" sz="3200" b="1" dirty="0" smtClean="0">
                <a:solidFill>
                  <a:srgbClr val="222222"/>
                </a:solidFill>
                <a:latin typeface="標楷體" pitchFamily="65" charset="-120"/>
                <a:ea typeface="標楷體" pitchFamily="65" charset="-120"/>
                <a:cs typeface="細明體" pitchFamily="49" charset="-120"/>
              </a:rPr>
              <a:t>面</a:t>
            </a:r>
            <a:r>
              <a:rPr lang="en-US" altLang="zh-TW" sz="3200" b="1" dirty="0" smtClean="0">
                <a:solidFill>
                  <a:srgbClr val="222222"/>
                </a:solidFill>
                <a:latin typeface="標楷體" pitchFamily="65" charset="-120"/>
                <a:ea typeface="標楷體" pitchFamily="65" charset="-120"/>
                <a:cs typeface="細明體" pitchFamily="49" charset="-120"/>
              </a:rPr>
              <a:t>: </a:t>
            </a:r>
            <a:r>
              <a:rPr lang="zh-TW" altLang="en-US" sz="3200" b="1" dirty="0" smtClean="0">
                <a:solidFill>
                  <a:srgbClr val="222222"/>
                </a:solidFill>
                <a:latin typeface="標楷體" pitchFamily="65" charset="-120"/>
                <a:ea typeface="標楷體" pitchFamily="65" charset="-120"/>
                <a:cs typeface="細明體" pitchFamily="49" charset="-120"/>
              </a:rPr>
              <a:t>生</a:t>
            </a:r>
            <a:r>
              <a:rPr lang="zh-TW" altLang="en-US" sz="3200" b="1" dirty="0" smtClean="0">
                <a:solidFill>
                  <a:srgbClr val="222222"/>
                </a:solidFill>
                <a:latin typeface="標楷體" pitchFamily="65" charset="-120"/>
                <a:ea typeface="標楷體" pitchFamily="65" charset="-120"/>
                <a:cs typeface="細明體" pitchFamily="49" charset="-120"/>
              </a:rPr>
              <a:t>命成熟結果子</a:t>
            </a:r>
            <a:r>
              <a:rPr lang="zh-TW" altLang="en-US" sz="2400" b="1" dirty="0" smtClean="0">
                <a:solidFill>
                  <a:srgbClr val="222222"/>
                </a:solidFill>
                <a:latin typeface="標楷體" pitchFamily="65" charset="-120"/>
                <a:ea typeface="標楷體" pitchFamily="65" charset="-120"/>
                <a:cs typeface="細明體" pitchFamily="49" charset="-120"/>
              </a:rPr>
              <a:t>（約</a:t>
            </a:r>
            <a:r>
              <a:rPr lang="en-US" altLang="zh-TW" sz="2400" b="1" dirty="0" smtClean="0">
                <a:solidFill>
                  <a:srgbClr val="222222"/>
                </a:solidFill>
                <a:latin typeface="標楷體" pitchFamily="65" charset="-120"/>
                <a:ea typeface="標楷體" pitchFamily="65" charset="-120"/>
                <a:cs typeface="細明體" pitchFamily="49" charset="-120"/>
              </a:rPr>
              <a:t>15:8</a:t>
            </a:r>
            <a:r>
              <a:rPr lang="zh-TW" altLang="en-US" sz="2400" b="1" dirty="0" smtClean="0">
                <a:solidFill>
                  <a:srgbClr val="222222"/>
                </a:solidFill>
                <a:latin typeface="標楷體" pitchFamily="65" charset="-120"/>
                <a:ea typeface="標楷體" pitchFamily="65" charset="-120"/>
                <a:cs typeface="細明體" pitchFamily="49" charset="-120"/>
              </a:rPr>
              <a:t>）</a:t>
            </a:r>
          </a:p>
          <a:p>
            <a:pPr marL="0" marR="0" lvl="0" indent="0" algn="l" defTabSz="914400" rtl="0" eaLnBrk="0" fontAlgn="base" latinLnBrk="0" hangingPunct="0">
              <a:lnSpc>
                <a:spcPct val="150000"/>
              </a:lnSpc>
              <a:spcBef>
                <a:spcPct val="0"/>
              </a:spcBef>
              <a:spcAft>
                <a:spcPct val="0"/>
              </a:spcAft>
              <a:buClrTx/>
              <a:buSzTx/>
              <a:buFontTx/>
              <a:buNone/>
              <a:tabLst/>
            </a:pPr>
            <a:r>
              <a:rPr lang="zh-TW" altLang="en-US" sz="3200" b="1" dirty="0" smtClean="0">
                <a:solidFill>
                  <a:srgbClr val="222222"/>
                </a:solidFill>
                <a:latin typeface="標楷體" pitchFamily="65" charset="-120"/>
                <a:ea typeface="標楷體" pitchFamily="65" charset="-120"/>
                <a:cs typeface="Arial" pitchFamily="34" charset="0"/>
              </a:rPr>
              <a:t>真門徒帶出真門</a:t>
            </a:r>
            <a:r>
              <a:rPr lang="zh-TW" altLang="en-US" sz="3200" b="1" dirty="0" smtClean="0">
                <a:solidFill>
                  <a:srgbClr val="222222"/>
                </a:solidFill>
                <a:latin typeface="標楷體" pitchFamily="65" charset="-120"/>
                <a:ea typeface="標楷體" pitchFamily="65" charset="-120"/>
                <a:cs typeface="Arial" pitchFamily="34" charset="0"/>
              </a:rPr>
              <a:t>徒</a:t>
            </a:r>
            <a:r>
              <a:rPr lang="en-US" altLang="zh-TW" sz="3200" b="1" dirty="0" smtClean="0">
                <a:solidFill>
                  <a:srgbClr val="222222"/>
                </a:solidFill>
                <a:latin typeface="標楷體" pitchFamily="65" charset="-120"/>
                <a:ea typeface="標楷體" pitchFamily="65" charset="-120"/>
                <a:cs typeface="Arial" pitchFamily="34" charset="0"/>
              </a:rPr>
              <a:t>: </a:t>
            </a:r>
            <a:r>
              <a:rPr lang="zh-TW" altLang="en-US" sz="3200" b="1" dirty="0" smtClean="0">
                <a:solidFill>
                  <a:srgbClr val="222222"/>
                </a:solidFill>
                <a:latin typeface="標楷體" pitchFamily="65" charset="-120"/>
                <a:ea typeface="標楷體" pitchFamily="65" charset="-120"/>
                <a:cs typeface="Arial" pitchFamily="34" charset="0"/>
              </a:rPr>
              <a:t>傳</a:t>
            </a:r>
            <a:r>
              <a:rPr lang="zh-TW" altLang="en-US" sz="3200" b="1" dirty="0" smtClean="0">
                <a:solidFill>
                  <a:srgbClr val="222222"/>
                </a:solidFill>
                <a:latin typeface="標楷體" pitchFamily="65" charset="-120"/>
                <a:ea typeface="標楷體" pitchFamily="65" charset="-120"/>
                <a:cs typeface="Arial" pitchFamily="34" charset="0"/>
              </a:rPr>
              <a:t>承真道</a:t>
            </a:r>
            <a:r>
              <a:rPr lang="en-US" altLang="zh-TW" sz="2400" b="1" dirty="0" smtClean="0">
                <a:solidFill>
                  <a:srgbClr val="222222"/>
                </a:solidFill>
                <a:latin typeface="標楷體" pitchFamily="65" charset="-120"/>
                <a:ea typeface="標楷體" pitchFamily="65" charset="-120"/>
                <a:cs typeface="細明體" pitchFamily="49" charset="-120"/>
              </a:rPr>
              <a:t>(</a:t>
            </a:r>
            <a:r>
              <a:rPr lang="zh-TW" altLang="en-US" sz="2400" b="1" dirty="0" smtClean="0">
                <a:solidFill>
                  <a:srgbClr val="222222"/>
                </a:solidFill>
                <a:latin typeface="標楷體" pitchFamily="65" charset="-120"/>
                <a:ea typeface="標楷體" pitchFamily="65" charset="-120"/>
                <a:cs typeface="細明體" pitchFamily="49" charset="-120"/>
              </a:rPr>
              <a:t>提後</a:t>
            </a:r>
            <a:r>
              <a:rPr lang="en-US" altLang="zh-TW" sz="2400" b="1" dirty="0" smtClean="0">
                <a:solidFill>
                  <a:srgbClr val="222222"/>
                </a:solidFill>
                <a:latin typeface="標楷體" pitchFamily="65" charset="-120"/>
                <a:ea typeface="標楷體" pitchFamily="65" charset="-120"/>
                <a:cs typeface="細明體" pitchFamily="49" charset="-120"/>
              </a:rPr>
              <a:t>2:2)</a:t>
            </a:r>
            <a:endParaRPr lang="zh-TW" altLang="en-US" sz="2400" b="1" dirty="0" smtClean="0">
              <a:solidFill>
                <a:srgbClr val="222222"/>
              </a:solidFill>
              <a:latin typeface="標楷體" pitchFamily="65" charset="-120"/>
              <a:ea typeface="標楷體" pitchFamily="65" charset="-120"/>
              <a:cs typeface="細明體" pitchFamily="49" charset="-12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838200"/>
            <a:ext cx="7848600" cy="646331"/>
          </a:xfrm>
          <a:prstGeom prst="rect">
            <a:avLst/>
          </a:prstGeom>
        </p:spPr>
        <p:txBody>
          <a:bodyPr wrap="square">
            <a:spAutoFit/>
          </a:bodyPr>
          <a:lstStyle/>
          <a:p>
            <a:r>
              <a:rPr lang="en-US" altLang="zh-TW" sz="3600" b="1" dirty="0" smtClean="0">
                <a:latin typeface="標楷體" pitchFamily="65" charset="-120"/>
                <a:ea typeface="標楷體" pitchFamily="65" charset="-120"/>
                <a:cs typeface="細明體" pitchFamily="49" charset="-120"/>
              </a:rPr>
              <a:t>1.</a:t>
            </a:r>
            <a:r>
              <a:rPr lang="zh-TW" altLang="en-US" sz="3600" b="1" dirty="0" smtClean="0">
                <a:latin typeface="標楷體" pitchFamily="65" charset="-120"/>
                <a:ea typeface="標楷體" pitchFamily="65" charset="-120"/>
                <a:cs typeface="細明體" pitchFamily="49" charset="-120"/>
              </a:rPr>
              <a:t>「</a:t>
            </a:r>
            <a:r>
              <a:rPr lang="zh-TW" altLang="en-US" sz="3600" b="1" dirty="0" smtClean="0">
                <a:latin typeface="標楷體" pitchFamily="65" charset="-120"/>
                <a:ea typeface="標楷體" pitchFamily="65" charset="-120"/>
              </a:rPr>
              <a:t>效法基督</a:t>
            </a:r>
            <a:r>
              <a:rPr lang="zh-TW" altLang="en-US" sz="3600" b="1" dirty="0" smtClean="0">
                <a:latin typeface="標楷體" pitchFamily="65" charset="-120"/>
                <a:ea typeface="標楷體" pitchFamily="65" charset="-120"/>
                <a:cs typeface="細明體" pitchFamily="49" charset="-120"/>
              </a:rPr>
              <a:t>」</a:t>
            </a:r>
            <a:r>
              <a:rPr lang="en-US" altLang="zh-TW" sz="3600" b="1" dirty="0" smtClean="0">
                <a:latin typeface="標楷體" pitchFamily="65" charset="-120"/>
                <a:ea typeface="標楷體" pitchFamily="65" charset="-120"/>
              </a:rPr>
              <a:t>: </a:t>
            </a:r>
            <a:r>
              <a:rPr lang="zh-TW" altLang="en-US" sz="3600" b="1" dirty="0" smtClean="0">
                <a:latin typeface="標楷體" pitchFamily="65" charset="-120"/>
                <a:ea typeface="標楷體" pitchFamily="65" charset="-120"/>
              </a:rPr>
              <a:t>作主門徒、跟從主</a:t>
            </a:r>
            <a:endParaRPr lang="en-US" sz="3600" b="1" dirty="0"/>
          </a:p>
        </p:txBody>
      </p:sp>
      <p:sp>
        <p:nvSpPr>
          <p:cNvPr id="3" name="Rectangle 2"/>
          <p:cNvSpPr/>
          <p:nvPr/>
        </p:nvSpPr>
        <p:spPr>
          <a:xfrm>
            <a:off x="1295400" y="2590800"/>
            <a:ext cx="7848600" cy="923330"/>
          </a:xfrm>
          <a:prstGeom prst="rect">
            <a:avLst/>
          </a:prstGeom>
        </p:spPr>
        <p:txBody>
          <a:bodyPr wrap="square">
            <a:spAutoFit/>
          </a:bodyPr>
          <a:lstStyle/>
          <a:p>
            <a:pPr lvl="0" fontAlgn="base">
              <a:lnSpc>
                <a:spcPct val="150000"/>
              </a:lnSpc>
              <a:spcBef>
                <a:spcPct val="0"/>
              </a:spcBef>
              <a:spcAft>
                <a:spcPct val="0"/>
              </a:spcAft>
            </a:pPr>
            <a:r>
              <a:rPr lang="en-US" altLang="zh-TW" sz="3600" b="1" dirty="0" smtClean="0">
                <a:latin typeface="標楷體" pitchFamily="65" charset="-120"/>
                <a:ea typeface="標楷體" pitchFamily="65" charset="-120"/>
                <a:cs typeface="細明體" pitchFamily="49" charset="-120"/>
              </a:rPr>
              <a:t>3.</a:t>
            </a:r>
            <a:r>
              <a:rPr lang="zh-TW" altLang="en-US" sz="3600" b="1" dirty="0" smtClean="0">
                <a:latin typeface="標楷體" pitchFamily="65" charset="-120"/>
                <a:ea typeface="標楷體" pitchFamily="65" charset="-120"/>
                <a:cs typeface="細明體" pitchFamily="49" charset="-120"/>
              </a:rPr>
              <a:t>「效法基督」</a:t>
            </a:r>
            <a:r>
              <a:rPr lang="en-US" altLang="zh-TW" sz="3600" b="1" dirty="0" smtClean="0">
                <a:latin typeface="標楷體" pitchFamily="65" charset="-120"/>
                <a:ea typeface="標楷體" pitchFamily="65" charset="-120"/>
                <a:cs typeface="細明體" pitchFamily="49" charset="-120"/>
              </a:rPr>
              <a:t>: </a:t>
            </a:r>
            <a:r>
              <a:rPr lang="zh-TW" altLang="en-US" sz="3600" b="1" dirty="0" smtClean="0">
                <a:latin typeface="標楷體" pitchFamily="65" charset="-120"/>
                <a:ea typeface="標楷體" pitchFamily="65" charset="-120"/>
                <a:cs typeface="細明體" pitchFamily="49" charset="-120"/>
              </a:rPr>
              <a:t>必須住在主裏面</a:t>
            </a:r>
            <a:endParaRPr lang="zh-TW" altLang="en-US" sz="3600" b="1" dirty="0" smtClean="0">
              <a:latin typeface="Arial" pitchFamily="34" charset="0"/>
              <a:cs typeface="Arial" pitchFamily="34" charset="0"/>
            </a:endParaRPr>
          </a:p>
        </p:txBody>
      </p:sp>
      <p:sp>
        <p:nvSpPr>
          <p:cNvPr id="4" name="Rectangle 3"/>
          <p:cNvSpPr/>
          <p:nvPr/>
        </p:nvSpPr>
        <p:spPr>
          <a:xfrm>
            <a:off x="1295400" y="3581400"/>
            <a:ext cx="7848600" cy="923330"/>
          </a:xfrm>
          <a:prstGeom prst="rect">
            <a:avLst/>
          </a:prstGeom>
        </p:spPr>
        <p:txBody>
          <a:bodyPr wrap="square">
            <a:spAutoFit/>
          </a:bodyPr>
          <a:lstStyle/>
          <a:p>
            <a:pPr fontAlgn="base">
              <a:lnSpc>
                <a:spcPct val="150000"/>
              </a:lnSpc>
              <a:spcBef>
                <a:spcPct val="0"/>
              </a:spcBef>
              <a:spcAft>
                <a:spcPct val="0"/>
              </a:spcAft>
            </a:pPr>
            <a:r>
              <a:rPr lang="en-US" altLang="zh-TW" sz="3600" b="1" dirty="0" smtClean="0">
                <a:latin typeface="標楷體" pitchFamily="65" charset="-120"/>
                <a:ea typeface="標楷體" pitchFamily="65" charset="-120"/>
                <a:cs typeface="細明體" pitchFamily="49" charset="-120"/>
              </a:rPr>
              <a:t>4.</a:t>
            </a:r>
            <a:r>
              <a:rPr lang="zh-TW" altLang="en-US" sz="3600" b="1" dirty="0" smtClean="0">
                <a:latin typeface="標楷體" pitchFamily="65" charset="-120"/>
                <a:ea typeface="標楷體" pitchFamily="65" charset="-120"/>
                <a:cs typeface="細明體" pitchFamily="49" charset="-120"/>
              </a:rPr>
              <a:t>「效法基督」</a:t>
            </a:r>
            <a:r>
              <a:rPr lang="en-US" altLang="zh-TW" sz="3600" b="1" dirty="0" smtClean="0">
                <a:latin typeface="標楷體" pitchFamily="65" charset="-120"/>
                <a:ea typeface="標楷體" pitchFamily="65" charset="-120"/>
                <a:cs typeface="細明體" pitchFamily="49" charset="-120"/>
              </a:rPr>
              <a:t>: </a:t>
            </a:r>
            <a:r>
              <a:rPr lang="zh-TW" altLang="en-US" sz="3600" b="1" dirty="0" smtClean="0">
                <a:latin typeface="標楷體" pitchFamily="65" charset="-120"/>
                <a:ea typeface="標楷體" pitchFamily="65" charset="-120"/>
                <a:cs typeface="細明體" pitchFamily="49" charset="-120"/>
              </a:rPr>
              <a:t>不要效法這個世界</a:t>
            </a:r>
            <a:endParaRPr lang="en-US" altLang="zh-TW" sz="3600" b="1" dirty="0" smtClean="0">
              <a:latin typeface="標楷體" pitchFamily="65" charset="-120"/>
              <a:ea typeface="標楷體" pitchFamily="65" charset="-120"/>
              <a:cs typeface="細明體" pitchFamily="49" charset="-120"/>
            </a:endParaRPr>
          </a:p>
        </p:txBody>
      </p:sp>
      <p:sp>
        <p:nvSpPr>
          <p:cNvPr id="5" name="Rectangle 4"/>
          <p:cNvSpPr/>
          <p:nvPr/>
        </p:nvSpPr>
        <p:spPr>
          <a:xfrm>
            <a:off x="1295400" y="4800600"/>
            <a:ext cx="7848600" cy="646331"/>
          </a:xfrm>
          <a:prstGeom prst="rect">
            <a:avLst/>
          </a:prstGeom>
        </p:spPr>
        <p:txBody>
          <a:bodyPr wrap="square">
            <a:spAutoFit/>
          </a:bodyPr>
          <a:lstStyle/>
          <a:p>
            <a:r>
              <a:rPr lang="en-US" altLang="zh-TW" sz="3600" b="1" dirty="0" smtClean="0">
                <a:latin typeface="標楷體" pitchFamily="65" charset="-120"/>
                <a:ea typeface="標楷體" pitchFamily="65" charset="-120"/>
                <a:cs typeface="細明體" pitchFamily="49" charset="-120"/>
              </a:rPr>
              <a:t>5.</a:t>
            </a:r>
            <a:r>
              <a:rPr lang="zh-TW" altLang="en-US" sz="3600" b="1" dirty="0" smtClean="0">
                <a:latin typeface="標楷體" pitchFamily="65" charset="-120"/>
                <a:ea typeface="標楷體" pitchFamily="65" charset="-120"/>
                <a:cs typeface="細明體" pitchFamily="49" charset="-120"/>
              </a:rPr>
              <a:t>「效法基督」</a:t>
            </a:r>
            <a:r>
              <a:rPr lang="en-US" altLang="zh-TW" sz="3600" b="1" dirty="0" smtClean="0">
                <a:latin typeface="標楷體" pitchFamily="65" charset="-120"/>
                <a:ea typeface="標楷體" pitchFamily="65" charset="-120"/>
                <a:cs typeface="Arial" pitchFamily="34" charset="0"/>
              </a:rPr>
              <a:t>: </a:t>
            </a:r>
            <a:r>
              <a:rPr lang="zh-TW" altLang="en-US" sz="3600" b="1" dirty="0" smtClean="0">
                <a:latin typeface="標楷體" pitchFamily="65" charset="-120"/>
                <a:ea typeface="標楷體" pitchFamily="65" charset="-120"/>
              </a:rPr>
              <a:t>不要愛世界</a:t>
            </a:r>
            <a:endParaRPr lang="en-US" altLang="en-US" sz="3600" b="1" dirty="0" smtClean="0">
              <a:latin typeface="標楷體" pitchFamily="65" charset="-120"/>
              <a:ea typeface="標楷體" pitchFamily="65" charset="-120"/>
            </a:endParaRPr>
          </a:p>
        </p:txBody>
      </p:sp>
      <p:sp>
        <p:nvSpPr>
          <p:cNvPr id="6" name="Rectangle 5"/>
          <p:cNvSpPr/>
          <p:nvPr/>
        </p:nvSpPr>
        <p:spPr>
          <a:xfrm>
            <a:off x="1295400" y="1600200"/>
            <a:ext cx="7848600" cy="923330"/>
          </a:xfrm>
          <a:prstGeom prst="rect">
            <a:avLst/>
          </a:prstGeom>
        </p:spPr>
        <p:txBody>
          <a:bodyPr wrap="square">
            <a:spAutoFit/>
          </a:bodyPr>
          <a:lstStyle/>
          <a:p>
            <a:pPr fontAlgn="base">
              <a:lnSpc>
                <a:spcPct val="150000"/>
              </a:lnSpc>
              <a:spcBef>
                <a:spcPct val="0"/>
              </a:spcBef>
              <a:spcAft>
                <a:spcPct val="0"/>
              </a:spcAft>
            </a:pPr>
            <a:r>
              <a:rPr lang="en-US" altLang="zh-TW" sz="3600" b="1" dirty="0" smtClean="0">
                <a:latin typeface="標楷體" pitchFamily="65" charset="-120"/>
                <a:ea typeface="標楷體" pitchFamily="65" charset="-120"/>
                <a:cs typeface="細明體" pitchFamily="49" charset="-120"/>
              </a:rPr>
              <a:t>2.</a:t>
            </a:r>
            <a:r>
              <a:rPr lang="zh-TW" altLang="en-US" sz="3600" b="1" dirty="0" smtClean="0">
                <a:latin typeface="標楷體" pitchFamily="65" charset="-120"/>
                <a:ea typeface="標楷體" pitchFamily="65" charset="-120"/>
                <a:cs typeface="細明體" pitchFamily="49" charset="-120"/>
              </a:rPr>
              <a:t>「效法基督」</a:t>
            </a:r>
            <a:r>
              <a:rPr lang="en-US" altLang="zh-TW" sz="3600" b="1" dirty="0" smtClean="0">
                <a:latin typeface="標楷體" pitchFamily="65" charset="-120"/>
                <a:ea typeface="標楷體" pitchFamily="65" charset="-120"/>
                <a:cs typeface="細明體" pitchFamily="49" charset="-120"/>
              </a:rPr>
              <a:t>: </a:t>
            </a:r>
            <a:r>
              <a:rPr lang="zh-TW" altLang="en-US" sz="3600" b="1" dirty="0" smtClean="0">
                <a:latin typeface="標楷體" pitchFamily="65" charset="-120"/>
                <a:ea typeface="標楷體" pitchFamily="65" charset="-120"/>
                <a:cs typeface="細明體" pitchFamily="49" charset="-120"/>
              </a:rPr>
              <a:t>不可以事奉兩個主</a:t>
            </a:r>
            <a:endParaRPr lang="en-US" altLang="zh-TW" sz="3600" b="1" dirty="0" smtClean="0">
              <a:latin typeface="標楷體" pitchFamily="65" charset="-120"/>
              <a:ea typeface="標楷體" pitchFamily="65" charset="-120"/>
              <a:cs typeface="細明體" pitchFamily="49" charset="-120"/>
            </a:endParaRPr>
          </a:p>
        </p:txBody>
      </p:sp>
      <p:sp>
        <p:nvSpPr>
          <p:cNvPr id="7" name="Rectangle 6"/>
          <p:cNvSpPr/>
          <p:nvPr/>
        </p:nvSpPr>
        <p:spPr>
          <a:xfrm>
            <a:off x="1295400" y="5791200"/>
            <a:ext cx="7848600" cy="646331"/>
          </a:xfrm>
          <a:prstGeom prst="rect">
            <a:avLst/>
          </a:prstGeom>
        </p:spPr>
        <p:txBody>
          <a:bodyPr wrap="square">
            <a:spAutoFit/>
          </a:bodyPr>
          <a:lstStyle/>
          <a:p>
            <a:r>
              <a:rPr lang="en-US" altLang="zh-TW" sz="3600" b="1" dirty="0" smtClean="0">
                <a:latin typeface="標楷體" pitchFamily="65" charset="-120"/>
                <a:ea typeface="標楷體" pitchFamily="65" charset="-120"/>
                <a:cs typeface="細明體" pitchFamily="49" charset="-120"/>
              </a:rPr>
              <a:t>6.</a:t>
            </a:r>
            <a:r>
              <a:rPr lang="zh-TW" altLang="en-US" sz="3600" b="1" dirty="0" smtClean="0">
                <a:latin typeface="標楷體" pitchFamily="65" charset="-120"/>
                <a:ea typeface="標楷體" pitchFamily="65" charset="-120"/>
                <a:cs typeface="細明體" pitchFamily="49" charset="-120"/>
              </a:rPr>
              <a:t>「效法基督」</a:t>
            </a:r>
            <a:r>
              <a:rPr lang="en-US" altLang="zh-TW" sz="3600" b="1" dirty="0" smtClean="0">
                <a:latin typeface="標楷體" pitchFamily="65" charset="-120"/>
                <a:ea typeface="標楷體" pitchFamily="65" charset="-120"/>
                <a:cs typeface="Arial" pitchFamily="34" charset="0"/>
              </a:rPr>
              <a:t>: </a:t>
            </a:r>
            <a:r>
              <a:rPr lang="zh-TW" altLang="en-US" sz="3600" b="1" dirty="0" smtClean="0">
                <a:latin typeface="標楷體" pitchFamily="65" charset="-120"/>
                <a:ea typeface="標楷體" pitchFamily="65" charset="-120"/>
              </a:rPr>
              <a:t>不可隨從肉體</a:t>
            </a:r>
            <a:endParaRPr lang="en-US" altLang="en-US" sz="3600" b="1" dirty="0" smtClean="0">
              <a:latin typeface="標楷體" pitchFamily="65" charset="-120"/>
              <a:ea typeface="標楷體" pitchFamily="65" charset="-120"/>
            </a:endParaRPr>
          </a:p>
        </p:txBody>
      </p:sp>
      <p:sp>
        <p:nvSpPr>
          <p:cNvPr id="8" name="Title 1"/>
          <p:cNvSpPr txBox="1">
            <a:spLocks/>
          </p:cNvSpPr>
          <p:nvPr/>
        </p:nvSpPr>
        <p:spPr>
          <a:xfrm>
            <a:off x="152400" y="1"/>
            <a:ext cx="8991600" cy="838200"/>
          </a:xfrm>
          <a:prstGeom prst="rect">
            <a:avLst/>
          </a:prstGeom>
        </p:spPr>
        <p:txBody>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zh-TW" altLang="en-US" sz="4400" b="0" i="0" u="none" strike="noStrike" kern="1200" cap="none" spc="-150" normalizeH="0" baseline="0" noProof="0" dirty="0" smtClean="0">
                <a:ln w="3175">
                  <a:noFill/>
                </a:ln>
                <a:solidFill>
                  <a:schemeClr val="bg1"/>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rPr>
              <a:t>效法基督</a:t>
            </a:r>
            <a:endParaRPr kumimoji="0" lang="en-US" sz="4400" b="0" i="0" u="none" strike="noStrike" kern="1200" cap="none" spc="-150" normalizeH="0" baseline="0" noProof="0" dirty="0">
              <a:ln w="3175">
                <a:noFill/>
              </a:ln>
              <a:solidFill>
                <a:schemeClr val="bg1"/>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636588"/>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效法基督必須跟隨基督</a:t>
            </a:r>
            <a:endParaRPr kumimoji="0" lang="zh-TW" altLang="en-US" sz="3600" b="0" i="0" u="none" strike="noStrike" cap="none" normalizeH="0" baseline="0" dirty="0" smtClean="0">
              <a:ln>
                <a:noFill/>
              </a:ln>
              <a:solidFill>
                <a:srgbClr val="0000CC"/>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舍己背起十架作主門徒</a:t>
            </a:r>
            <a:endParaRPr kumimoji="0" lang="zh-TW" altLang="en-US" sz="3600" b="0" i="0" u="none" strike="noStrike" cap="none" normalizeH="0" baseline="0" dirty="0" smtClean="0">
              <a:ln>
                <a:noFill/>
              </a:ln>
              <a:solidFill>
                <a:srgbClr val="0000CC"/>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主凡事為我們作了榜樣</a:t>
            </a:r>
            <a:endParaRPr kumimoji="0" lang="zh-TW" altLang="en-US" sz="36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C00000"/>
                </a:solidFill>
                <a:effectLst/>
                <a:latin typeface="標楷體" pitchFamily="65" charset="-120"/>
                <a:ea typeface="標楷體" pitchFamily="65" charset="-120"/>
                <a:cs typeface="細明體" pitchFamily="49" charset="-120"/>
              </a:rPr>
              <a:t>為要叫我們按祂腳踪行</a:t>
            </a:r>
            <a:endParaRPr kumimoji="0" lang="zh-TW" altLang="en-US" sz="36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獻上肢體作順服的器皿</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一舉一動有新生的樣式</a:t>
            </a:r>
            <a:endParaRPr kumimoji="0" lang="zh-TW" altLang="en-US" sz="3600" b="0" i="0" u="none" strike="noStrike" cap="none" normalizeH="0" baseline="0" dirty="0" smtClean="0">
              <a:ln>
                <a:noFill/>
              </a:ln>
              <a:solidFill>
                <a:srgbClr val="0000CC"/>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讓基督在凡事上居首位</a:t>
            </a:r>
            <a:endParaRPr kumimoji="0" lang="zh-TW" altLang="en-US" sz="3600" b="0" i="0" u="none" strike="noStrike" cap="none" normalizeH="0" baseline="0" dirty="0" smtClean="0">
              <a:ln>
                <a:noFill/>
              </a:ln>
              <a:solidFill>
                <a:srgbClr val="0000CC"/>
              </a:solidFill>
              <a:effectLst/>
              <a:latin typeface="Arial" pitchFamily="34" charset="0"/>
              <a:cs typeface="Arial" pitchFamily="34" charset="0"/>
            </a:endParaRPr>
          </a:p>
        </p:txBody>
      </p:sp>
      <p:sp>
        <p:nvSpPr>
          <p:cNvPr id="3" name="Rectangle 2"/>
          <p:cNvSpPr/>
          <p:nvPr/>
        </p:nvSpPr>
        <p:spPr>
          <a:xfrm>
            <a:off x="0" y="0"/>
            <a:ext cx="8915400" cy="769441"/>
          </a:xfrm>
          <a:prstGeom prst="rect">
            <a:avLst/>
          </a:prstGeom>
        </p:spPr>
        <p:txBody>
          <a:bodyPr wrap="square">
            <a:spAutoFit/>
          </a:bodyPr>
          <a:lstStyle/>
          <a:p>
            <a:pPr algn="ctr"/>
            <a:r>
              <a:rPr lang="en-US" altLang="zh-TW" sz="4400" dirty="0" smtClean="0">
                <a:solidFill>
                  <a:schemeClr val="bg1"/>
                </a:solidFill>
                <a:latin typeface="標楷體" pitchFamily="65" charset="-120"/>
                <a:ea typeface="標楷體" pitchFamily="65" charset="-120"/>
              </a:rPr>
              <a:t>1.</a:t>
            </a:r>
            <a:r>
              <a:rPr lang="zh-TW" altLang="en-US" sz="4400" dirty="0" smtClean="0">
                <a:solidFill>
                  <a:schemeClr val="bg1"/>
                </a:solidFill>
                <a:latin typeface="標楷體" pitchFamily="65" charset="-120"/>
                <a:ea typeface="標楷體" pitchFamily="65" charset="-120"/>
              </a:rPr>
              <a:t>效法基督</a:t>
            </a:r>
            <a:r>
              <a:rPr lang="en-US" altLang="zh-TW" sz="4400" dirty="0" smtClean="0">
                <a:solidFill>
                  <a:schemeClr val="bg1"/>
                </a:solidFill>
                <a:latin typeface="標楷體" pitchFamily="65" charset="-120"/>
                <a:ea typeface="標楷體" pitchFamily="65" charset="-120"/>
              </a:rPr>
              <a:t>: </a:t>
            </a:r>
            <a:r>
              <a:rPr lang="zh-TW" altLang="en-US" sz="4400" dirty="0" smtClean="0">
                <a:solidFill>
                  <a:schemeClr val="bg1"/>
                </a:solidFill>
                <a:latin typeface="標楷體" pitchFamily="65" charset="-120"/>
                <a:ea typeface="標楷體" pitchFamily="65" charset="-120"/>
              </a:rPr>
              <a:t>作主門徒、跟從主</a:t>
            </a:r>
            <a:endParaRPr lang="en-US" sz="4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664797"/>
          </a:xfrm>
        </p:spPr>
        <p:txBody>
          <a:bodyPr/>
          <a:lstStyle/>
          <a:p>
            <a:r>
              <a:rPr lang="en-US" altLang="zh-TW" dirty="0" smtClean="0">
                <a:solidFill>
                  <a:schemeClr val="bg1"/>
                </a:solidFill>
                <a:latin typeface="標楷體" pitchFamily="65" charset="-120"/>
                <a:ea typeface="標楷體" pitchFamily="65" charset="-120"/>
              </a:rPr>
              <a:t>2.</a:t>
            </a:r>
            <a:r>
              <a:rPr lang="zh-TW" altLang="en-US" dirty="0" smtClean="0">
                <a:solidFill>
                  <a:schemeClr val="bg1"/>
                </a:solidFill>
                <a:latin typeface="標楷體" pitchFamily="65" charset="-120"/>
                <a:ea typeface="標楷體" pitchFamily="65" charset="-120"/>
              </a:rPr>
              <a:t>效</a:t>
            </a:r>
            <a:r>
              <a:rPr lang="zh-TW" altLang="en-US" dirty="0">
                <a:solidFill>
                  <a:schemeClr val="bg1"/>
                </a:solidFill>
                <a:latin typeface="標楷體" pitchFamily="65" charset="-120"/>
                <a:ea typeface="標楷體" pitchFamily="65" charset="-120"/>
              </a:rPr>
              <a:t>法基督</a:t>
            </a:r>
            <a:r>
              <a:rPr lang="en-US" altLang="zh-TW" dirty="0" smtClean="0">
                <a:solidFill>
                  <a:schemeClr val="bg1"/>
                </a:solidFill>
                <a:latin typeface="標楷體" pitchFamily="65" charset="-120"/>
                <a:ea typeface="標楷體" pitchFamily="65" charset="-120"/>
              </a:rPr>
              <a:t>: </a:t>
            </a:r>
            <a:r>
              <a:rPr lang="zh-TW" altLang="en-US" b="1" dirty="0" smtClean="0">
                <a:solidFill>
                  <a:schemeClr val="bg1"/>
                </a:solidFill>
                <a:latin typeface="標楷體" pitchFamily="65" charset="-120"/>
                <a:ea typeface="標楷體" pitchFamily="65" charset="-120"/>
                <a:cs typeface="細明體" pitchFamily="49" charset="-120"/>
              </a:rPr>
              <a:t>不</a:t>
            </a:r>
            <a:r>
              <a:rPr lang="zh-TW" altLang="en-US" b="1" dirty="0">
                <a:solidFill>
                  <a:schemeClr val="bg1"/>
                </a:solidFill>
                <a:latin typeface="標楷體" pitchFamily="65" charset="-120"/>
                <a:ea typeface="標楷體" pitchFamily="65" charset="-120"/>
                <a:cs typeface="細明體" pitchFamily="49" charset="-120"/>
              </a:rPr>
              <a:t>可以事奉兩個主</a:t>
            </a:r>
            <a:endParaRPr lang="en-US" dirty="0">
              <a:solidFill>
                <a:schemeClr val="bg1"/>
              </a:solidFill>
              <a:latin typeface="標楷體" pitchFamily="65" charset="-120"/>
              <a:ea typeface="標楷體" pitchFamily="65" charset="-120"/>
            </a:endParaRPr>
          </a:p>
        </p:txBody>
      </p:sp>
      <p:sp>
        <p:nvSpPr>
          <p:cNvPr id="3" name="Rectangle 2"/>
          <p:cNvSpPr/>
          <p:nvPr/>
        </p:nvSpPr>
        <p:spPr>
          <a:xfrm>
            <a:off x="228600" y="1219200"/>
            <a:ext cx="8610600" cy="2431435"/>
          </a:xfrm>
          <a:prstGeom prst="rect">
            <a:avLst/>
          </a:prstGeom>
        </p:spPr>
        <p:txBody>
          <a:bodyPr wrap="square">
            <a:spAutoFit/>
          </a:bodyPr>
          <a:lstStyle/>
          <a:p>
            <a:pPr algn="ctr"/>
            <a:r>
              <a:rPr lang="zh-TW" altLang="en-US" sz="3200" b="1" dirty="0" smtClean="0">
                <a:solidFill>
                  <a:srgbClr val="C00000"/>
                </a:solidFill>
                <a:latin typeface="標楷體" pitchFamily="65" charset="-120"/>
                <a:ea typeface="標楷體" pitchFamily="65" charset="-120"/>
              </a:rPr>
              <a:t>一個人不能事奉兩個主</a:t>
            </a:r>
            <a:endParaRPr lang="en-US" altLang="zh-TW" sz="3200" dirty="0" smtClean="0">
              <a:latin typeface="標楷體" pitchFamily="65" charset="-120"/>
              <a:ea typeface="標楷體" pitchFamily="65" charset="-120"/>
            </a:endParaRPr>
          </a:p>
          <a:p>
            <a:pPr algn="ctr"/>
            <a:r>
              <a:rPr lang="zh-TW" altLang="en-US" sz="3200" dirty="0" smtClean="0">
                <a:latin typeface="標楷體" pitchFamily="65" charset="-120"/>
                <a:ea typeface="標楷體" pitchFamily="65" charset="-120"/>
              </a:rPr>
              <a:t>不是惡這個愛那個、就是重這個輕那個．</a:t>
            </a:r>
            <a:endParaRPr lang="en-US" altLang="zh-TW" sz="3200" dirty="0" smtClean="0">
              <a:latin typeface="標楷體" pitchFamily="65" charset="-120"/>
              <a:ea typeface="標楷體" pitchFamily="65" charset="-120"/>
            </a:endParaRPr>
          </a:p>
          <a:p>
            <a:pPr algn="ctr"/>
            <a:r>
              <a:rPr lang="zh-TW" altLang="en-US" sz="3200" dirty="0" smtClean="0">
                <a:solidFill>
                  <a:srgbClr val="0000CC"/>
                </a:solidFill>
                <a:latin typeface="標楷體" pitchFamily="65" charset="-120"/>
                <a:ea typeface="標楷體" pitchFamily="65" charset="-120"/>
              </a:rPr>
              <a:t>你們不能又事奉神、</a:t>
            </a:r>
            <a:endParaRPr lang="en-US" altLang="zh-TW" sz="3200" dirty="0" smtClean="0">
              <a:solidFill>
                <a:srgbClr val="0000CC"/>
              </a:solidFill>
              <a:latin typeface="標楷體" pitchFamily="65" charset="-120"/>
              <a:ea typeface="標楷體" pitchFamily="65" charset="-120"/>
            </a:endParaRPr>
          </a:p>
          <a:p>
            <a:pPr algn="ctr"/>
            <a:r>
              <a:rPr lang="zh-TW" altLang="en-US" sz="3200" dirty="0" smtClean="0">
                <a:solidFill>
                  <a:srgbClr val="0000CC"/>
                </a:solidFill>
                <a:latin typeface="標楷體" pitchFamily="65" charset="-120"/>
                <a:ea typeface="標楷體" pitchFamily="65" charset="-120"/>
              </a:rPr>
              <a:t>又事奉瑪門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財利</a:t>
            </a:r>
            <a:r>
              <a:rPr lang="en-US" altLang="zh-TW" sz="2800" dirty="0" smtClean="0">
                <a:latin typeface="標楷體" pitchFamily="65" charset="-120"/>
                <a:ea typeface="標楷體" pitchFamily="65" charset="-120"/>
              </a:rPr>
              <a:t>) </a:t>
            </a:r>
          </a:p>
          <a:p>
            <a:pPr algn="ctr"/>
            <a:r>
              <a:rPr lang="en-US" altLang="zh-TW" sz="2400"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太</a:t>
            </a:r>
            <a:r>
              <a:rPr lang="en-US" altLang="zh-TW" sz="2400" dirty="0" smtClean="0">
                <a:latin typeface="標楷體" pitchFamily="65" charset="-120"/>
                <a:ea typeface="標楷體" pitchFamily="65" charset="-120"/>
              </a:rPr>
              <a:t> 6:24)</a:t>
            </a:r>
            <a:endParaRPr lang="zh-TW" altLang="en-US" sz="2400" b="1" dirty="0" smtClean="0">
              <a:latin typeface="標楷體" pitchFamily="65" charset="-120"/>
              <a:ea typeface="標楷體" pitchFamily="65" charset="-120"/>
            </a:endParaRPr>
          </a:p>
        </p:txBody>
      </p:sp>
      <p:sp>
        <p:nvSpPr>
          <p:cNvPr id="4" name="Rectangle 3"/>
          <p:cNvSpPr/>
          <p:nvPr/>
        </p:nvSpPr>
        <p:spPr>
          <a:xfrm>
            <a:off x="0" y="3962400"/>
            <a:ext cx="9144000" cy="2339102"/>
          </a:xfrm>
          <a:prstGeom prst="rect">
            <a:avLst/>
          </a:prstGeom>
        </p:spPr>
        <p:txBody>
          <a:bodyPr wrap="square">
            <a:spAutoFit/>
          </a:bodyPr>
          <a:lstStyle/>
          <a:p>
            <a:pPr algn="ctr"/>
            <a:r>
              <a:rPr lang="zh-TW" altLang="en-US" sz="3200" b="1" dirty="0" smtClean="0">
                <a:solidFill>
                  <a:srgbClr val="0000CC"/>
                </a:solidFill>
                <a:latin typeface="標楷體" pitchFamily="65" charset="-120"/>
                <a:ea typeface="標楷體" pitchFamily="65" charset="-120"/>
              </a:rPr>
              <a:t>耶穌聽見了、就說、</a:t>
            </a:r>
            <a:r>
              <a:rPr lang="zh-TW" altLang="en-US" sz="3200" b="1" dirty="0" smtClean="0">
                <a:solidFill>
                  <a:srgbClr val="C00000"/>
                </a:solidFill>
                <a:latin typeface="標楷體" pitchFamily="65" charset="-120"/>
                <a:ea typeface="標楷體" pitchFamily="65" charset="-120"/>
              </a:rPr>
              <a:t>你還缺少一件</a:t>
            </a:r>
            <a:r>
              <a:rPr lang="zh-TW" altLang="en-US" sz="3200" b="1" dirty="0" smtClean="0">
                <a:solidFill>
                  <a:srgbClr val="0000CC"/>
                </a:solidFill>
                <a:latin typeface="標楷體" pitchFamily="65" charset="-120"/>
                <a:ea typeface="標楷體" pitchFamily="65" charset="-120"/>
              </a:rPr>
              <a:t>．</a:t>
            </a:r>
            <a:endParaRPr lang="en-US" altLang="zh-TW" sz="3200" b="1" dirty="0" smtClean="0">
              <a:solidFill>
                <a:srgbClr val="0000CC"/>
              </a:solidFill>
              <a:latin typeface="標楷體" pitchFamily="65" charset="-120"/>
              <a:ea typeface="標楷體" pitchFamily="65" charset="-120"/>
            </a:endParaRPr>
          </a:p>
          <a:p>
            <a:pPr algn="ctr"/>
            <a:r>
              <a:rPr lang="zh-TW" altLang="en-US" sz="3200" dirty="0" smtClean="0">
                <a:latin typeface="標楷體" pitchFamily="65" charset="-120"/>
                <a:ea typeface="標楷體" pitchFamily="65" charset="-120"/>
              </a:rPr>
              <a:t>要變賣你一切所有的、分給窮人、</a:t>
            </a:r>
            <a:endParaRPr lang="en-US" altLang="zh-TW" sz="3200" dirty="0" smtClean="0">
              <a:latin typeface="標楷體" pitchFamily="65" charset="-120"/>
              <a:ea typeface="標楷體" pitchFamily="65" charset="-120"/>
            </a:endParaRPr>
          </a:p>
          <a:p>
            <a:pPr algn="ctr"/>
            <a:r>
              <a:rPr lang="zh-TW" altLang="en-US" sz="3200" dirty="0" smtClean="0">
                <a:latin typeface="標楷體" pitchFamily="65" charset="-120"/>
                <a:ea typeface="標楷體" pitchFamily="65" charset="-120"/>
              </a:rPr>
              <a:t>就必有財寶在天上．</a:t>
            </a:r>
            <a:endParaRPr lang="en-US" altLang="zh-TW" sz="3200" dirty="0" smtClean="0">
              <a:latin typeface="標楷體" pitchFamily="65" charset="-120"/>
              <a:ea typeface="標楷體" pitchFamily="65" charset="-120"/>
            </a:endParaRPr>
          </a:p>
          <a:p>
            <a:pPr algn="ctr"/>
            <a:r>
              <a:rPr lang="zh-TW" altLang="en-US" sz="3200" b="1" dirty="0" smtClean="0">
                <a:solidFill>
                  <a:srgbClr val="0000CC"/>
                </a:solidFill>
                <a:latin typeface="標楷體" pitchFamily="65" charset="-120"/>
                <a:ea typeface="標楷體" pitchFamily="65" charset="-120"/>
              </a:rPr>
              <a:t>你還要來跟從我。</a:t>
            </a:r>
            <a:endParaRPr lang="en-US" altLang="zh-TW" sz="3200" b="1" dirty="0" smtClean="0">
              <a:solidFill>
                <a:srgbClr val="0000CC"/>
              </a:solidFill>
              <a:latin typeface="標楷體" pitchFamily="65" charset="-120"/>
              <a:ea typeface="標楷體" pitchFamily="65" charset="-120"/>
            </a:endParaRPr>
          </a:p>
          <a:p>
            <a:pPr algn="ctr"/>
            <a:r>
              <a:rPr lang="en-US" altLang="zh-TW"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路</a:t>
            </a:r>
            <a:r>
              <a:rPr lang="en-US" altLang="zh-TW" dirty="0" smtClean="0">
                <a:latin typeface="標楷體" pitchFamily="65" charset="-120"/>
                <a:ea typeface="標楷體" pitchFamily="65" charset="-120"/>
              </a:rPr>
              <a:t> 18:22)</a:t>
            </a:r>
            <a:endParaRPr lang="zh-TW" altLang="en-US" b="1" dirty="0" smtClean="0">
              <a:latin typeface="標楷體" pitchFamily="65" charset="-120"/>
              <a:ea typeface="標楷體" pitchFamily="65" charset="-12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81000" y="1220688"/>
            <a:ext cx="81534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zh-TW" altLang="en-US" sz="3600" b="1" dirty="0" smtClean="0">
                <a:solidFill>
                  <a:srgbClr val="C00000"/>
                </a:solidFill>
                <a:latin typeface="標楷體" pitchFamily="65" charset="-120"/>
                <a:ea typeface="標楷體" pitchFamily="65" charset="-120"/>
                <a:cs typeface="Arial" pitchFamily="34" charset="0"/>
              </a:rPr>
              <a:t>你愛我比這些更深麼</a:t>
            </a:r>
            <a:r>
              <a:rPr lang="zh-TW" altLang="en-US" sz="3600" b="1" dirty="0" smtClean="0">
                <a:solidFill>
                  <a:srgbClr val="C00000"/>
                </a:solidFill>
                <a:latin typeface="標楷體" pitchFamily="65" charset="-120"/>
                <a:ea typeface="標楷體" pitchFamily="65" charset="-120"/>
                <a:cs typeface="Times New Roman" pitchFamily="18" charset="0"/>
              </a:rPr>
              <a:t>？</a:t>
            </a:r>
            <a:endParaRPr lang="en-US" altLang="zh-TW" sz="3600" b="1" dirty="0" smtClean="0">
              <a:solidFill>
                <a:srgbClr val="C00000"/>
              </a:solidFill>
              <a:latin typeface="標楷體" pitchFamily="65" charset="-120"/>
              <a:ea typeface="標楷體" pitchFamily="65" charset="-120"/>
              <a:cs typeface="Times New Roman" pitchFamily="18" charset="0"/>
            </a:endParaRPr>
          </a:p>
          <a:p>
            <a:pPr lvl="0" algn="ctr" fontAlgn="base">
              <a:spcBef>
                <a:spcPct val="0"/>
              </a:spcBef>
              <a:spcAft>
                <a:spcPct val="0"/>
              </a:spcAft>
            </a:pPr>
            <a:endParaRPr lang="en-US" altLang="zh-TW" sz="1600" b="1" dirty="0" smtClean="0">
              <a:solidFill>
                <a:srgbClr val="C00000"/>
              </a:solidFill>
              <a:latin typeface="標楷體" pitchFamily="65" charset="-120"/>
              <a:ea typeface="標楷體" pitchFamily="65" charset="-120"/>
              <a:cs typeface="Arial" pitchFamily="34" charset="0"/>
            </a:endParaRPr>
          </a:p>
          <a:p>
            <a:pPr lvl="0" algn="ctr" fontAlgn="base">
              <a:spcBef>
                <a:spcPct val="0"/>
              </a:spcBef>
              <a:spcAft>
                <a:spcPct val="0"/>
              </a:spcAft>
            </a:pPr>
            <a:r>
              <a:rPr kumimoji="0" lang="zh-TW"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你真的愛我麼？</a:t>
            </a:r>
            <a:endParaRPr kumimoji="0" lang="zh-TW" altLang="en-US" sz="36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zh-TW"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你愛</a:t>
            </a:r>
            <a:r>
              <a:rPr lang="zh-TW" altLang="en-US" sz="3600" b="1" dirty="0" smtClean="0">
                <a:solidFill>
                  <a:srgbClr val="000000"/>
                </a:solidFill>
                <a:latin typeface="標楷體" pitchFamily="65" charset="-120"/>
                <a:ea typeface="標楷體" pitchFamily="65" charset="-120"/>
                <a:cs typeface="Times New Roman" pitchFamily="18" charset="0"/>
              </a:rPr>
              <a:t>我麼？</a:t>
            </a:r>
            <a:endParaRPr kumimoji="0" lang="zh-TW" alt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TW"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zh-TW" alt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祂首次呼召彼得作得人的鱼夫</a:t>
            </a:r>
            <a:endParaRPr kumimoji="0" lang="zh-CN" altLang="en-US" sz="3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因為耶穌來、為要尋</a:t>
            </a: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找拯救失喪的人</a:t>
            </a:r>
            <a:endParaRPr kumimoji="0" lang="en-US" altLang="zh-CN"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zh-CN" altLang="en-US" sz="1600" b="1"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主要恢</a:t>
            </a:r>
            <a:r>
              <a:rPr kumimoji="0" lang="zh-TW"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復</a:t>
            </a: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彼得、</a:t>
            </a:r>
            <a:r>
              <a:rPr lang="zh-CN" altLang="en-US" sz="3600" b="1" dirty="0" smtClean="0">
                <a:solidFill>
                  <a:srgbClr val="000000"/>
                </a:solidFill>
                <a:latin typeface="標楷體" pitchFamily="65" charset="-120"/>
                <a:ea typeface="標楷體" pitchFamily="65" charset="-120"/>
                <a:cs typeface="Times New Roman" pitchFamily="18" charset="0"/>
              </a:rPr>
              <a:t>再呼召</a:t>
            </a:r>
            <a:r>
              <a:rPr kumimoji="0" lang="zh-CN" altLang="en-US"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彼得</a:t>
            </a:r>
            <a:endParaRPr kumimoji="0" lang="en-US" altLang="zh-CN" sz="36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endParaRPr>
          </a:p>
          <a:p>
            <a:pPr lvl="0" algn="ctr" eaLnBrk="0" fontAlgn="base" hangingPunct="0">
              <a:spcBef>
                <a:spcPct val="0"/>
              </a:spcBef>
              <a:spcAft>
                <a:spcPct val="0"/>
              </a:spcAft>
            </a:pPr>
            <a:r>
              <a:rPr lang="zh-CN" altLang="en-US" sz="3600" b="1" dirty="0" smtClean="0">
                <a:solidFill>
                  <a:srgbClr val="000000"/>
                </a:solidFill>
                <a:latin typeface="標楷體" pitchFamily="65" charset="-120"/>
                <a:ea typeface="標楷體" pitchFamily="65" charset="-120"/>
                <a:cs typeface="Times New Roman" pitchFamily="18" charset="0"/>
              </a:rPr>
              <a:t>差派</a:t>
            </a:r>
            <a:r>
              <a:rPr lang="zh-TW" altLang="en-US" sz="3600" b="1" dirty="0" smtClean="0">
                <a:solidFill>
                  <a:srgbClr val="000000"/>
                </a:solidFill>
                <a:latin typeface="標楷體" pitchFamily="65" charset="-120"/>
                <a:ea typeface="標楷體" pitchFamily="65" charset="-120"/>
                <a:cs typeface="Times New Roman" pitchFamily="18" charset="0"/>
              </a:rPr>
              <a:t>他去建立教會開展神的國度</a:t>
            </a:r>
            <a:endParaRPr kumimoji="0" lang="zh-CN" alt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Title 2"/>
          <p:cNvSpPr txBox="1">
            <a:spLocks/>
          </p:cNvSpPr>
          <p:nvPr/>
        </p:nvSpPr>
        <p:spPr>
          <a:xfrm>
            <a:off x="0" y="1"/>
            <a:ext cx="9144000" cy="685799"/>
          </a:xfrm>
          <a:prstGeom prst="rect">
            <a:avLst/>
          </a:prstGeom>
        </p:spPr>
        <p:txBody>
          <a:bodyPr>
            <a:noAutofit/>
          </a:bodyPr>
          <a:lstStyle/>
          <a:p>
            <a:pPr algn="ctr" defTabSz="914363">
              <a:lnSpc>
                <a:spcPct val="90000"/>
              </a:lnSpc>
              <a:spcBef>
                <a:spcPct val="0"/>
              </a:spcBef>
              <a:defRPr/>
            </a:pPr>
            <a:r>
              <a:rPr lang="zh-TW" altLang="en-US" sz="4400" b="1" dirty="0" smtClean="0">
                <a:solidFill>
                  <a:schemeClr val="bg1"/>
                </a:solidFill>
                <a:latin typeface="標楷體" pitchFamily="65" charset="-120"/>
                <a:ea typeface="標楷體" pitchFamily="65" charset="-120"/>
                <a:cs typeface="細明體" pitchFamily="49" charset="-120"/>
              </a:rPr>
              <a:t>「效法基督」</a:t>
            </a:r>
            <a:r>
              <a:rPr lang="en-US" altLang="zh-TW" sz="4400" b="1" dirty="0" smtClean="0">
                <a:solidFill>
                  <a:schemeClr val="bg1"/>
                </a:solidFill>
                <a:latin typeface="標楷體" pitchFamily="65" charset="-120"/>
                <a:ea typeface="標楷體" pitchFamily="65" charset="-120"/>
                <a:cs typeface="細明體" pitchFamily="49" charset="-120"/>
              </a:rPr>
              <a:t>:</a:t>
            </a:r>
            <a:r>
              <a:rPr lang="zh-TW" altLang="en-US" sz="4400" b="1" dirty="0" smtClean="0">
                <a:solidFill>
                  <a:schemeClr val="bg1"/>
                </a:solidFill>
                <a:latin typeface="標楷體" pitchFamily="65" charset="-120"/>
                <a:ea typeface="標楷體" pitchFamily="65" charset="-120"/>
                <a:cs typeface="細明體" pitchFamily="49" charset="-120"/>
              </a:rPr>
              <a:t>你愛我比這些更深麼？</a:t>
            </a:r>
            <a:endParaRPr lang="en-US" altLang="zh-TW" sz="4400" b="1" dirty="0" smtClean="0">
              <a:solidFill>
                <a:schemeClr val="bg1"/>
              </a:solidFill>
              <a:latin typeface="標楷體" pitchFamily="65" charset="-120"/>
              <a:ea typeface="標楷體" pitchFamily="65" charset="-120"/>
              <a:cs typeface="細明體" pitchFamily="49" charset="-120"/>
            </a:endParaRPr>
          </a:p>
          <a:p>
            <a:pPr lvl="0" algn="ctr" defTabSz="914363">
              <a:lnSpc>
                <a:spcPct val="90000"/>
              </a:lnSpc>
              <a:spcBef>
                <a:spcPct val="0"/>
              </a:spcBef>
              <a:defRPr/>
            </a:pPr>
            <a:endParaRPr kumimoji="0" lang="en-US" sz="4400" b="0" i="0" u="none" strike="noStrike" kern="1200" cap="none" spc="-150" normalizeH="0" baseline="0" noProof="0" dirty="0">
              <a:ln w="3175">
                <a:noFill/>
              </a:ln>
              <a:solidFill>
                <a:schemeClr val="bg1"/>
              </a:solidFill>
              <a:effectLst>
                <a:outerShdw blurRad="50800" dist="38100" dir="2700000" algn="tl" rotWithShape="0">
                  <a:prstClr val="black">
                    <a:alpha val="40000"/>
                  </a:prstClr>
                </a:outerShdw>
              </a:effectLst>
              <a:uLnTx/>
              <a:uFillTx/>
              <a:latin typeface="標楷體" pitchFamily="65" charset="-120"/>
              <a:ea typeface="標楷體" pitchFamily="65" charset="-120"/>
              <a:cs typeface="Arial"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093788"/>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主在那裡我們也在那裡</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因為離了祂我們就枯乾</a:t>
            </a:r>
            <a:endParaRPr kumimoji="0" lang="zh-TW" altLang="en-US" sz="3600" b="0" i="0" u="none" strike="noStrike" cap="none" normalizeH="0" baseline="0" dirty="0" smtClean="0">
              <a:ln>
                <a:noFill/>
              </a:ln>
              <a:solidFill>
                <a:srgbClr val="0000CC"/>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0000CC"/>
                </a:solidFill>
                <a:effectLst/>
                <a:latin typeface="標楷體" pitchFamily="65" charset="-120"/>
                <a:ea typeface="標楷體" pitchFamily="65" charset="-120"/>
                <a:cs typeface="細明體" pitchFamily="49" charset="-120"/>
              </a:rPr>
              <a:t>我們就甚麼也都不能作</a:t>
            </a:r>
            <a:endParaRPr kumimoji="0" lang="zh-TW" altLang="en-US" sz="3600" b="0" i="0" u="none" strike="noStrike" cap="none" normalizeH="0" baseline="0" dirty="0" smtClean="0">
              <a:ln>
                <a:noFill/>
              </a:ln>
              <a:solidFill>
                <a:srgbClr val="0000CC"/>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我們自己就不能結果子</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住在祂這真葡萄樹裡面</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TW" altLang="en-US" sz="3600" b="1" i="0" u="none" strike="noStrike" cap="none" normalizeH="0" baseline="0" dirty="0" smtClean="0">
                <a:ln>
                  <a:noFill/>
                </a:ln>
                <a:solidFill>
                  <a:srgbClr val="222222"/>
                </a:solidFill>
                <a:effectLst/>
                <a:latin typeface="標楷體" pitchFamily="65" charset="-120"/>
                <a:ea typeface="標楷體" pitchFamily="65" charset="-120"/>
                <a:cs typeface="細明體" pitchFamily="49" charset="-120"/>
              </a:rPr>
              <a:t>就能多結果子活出基督</a:t>
            </a:r>
            <a:endParaRPr kumimoji="0" lang="zh-TW" alt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0" y="-228600"/>
            <a:ext cx="9144000" cy="1107996"/>
          </a:xfrm>
          <a:prstGeom prst="rect">
            <a:avLst/>
          </a:prstGeom>
        </p:spPr>
        <p:txBody>
          <a:bodyPr wrap="square">
            <a:spAutoFit/>
          </a:bodyPr>
          <a:lstStyle/>
          <a:p>
            <a:pPr lvl="0" algn="ctr" fontAlgn="base">
              <a:lnSpc>
                <a:spcPct val="150000"/>
              </a:lnSpc>
              <a:spcBef>
                <a:spcPct val="0"/>
              </a:spcBef>
              <a:spcAft>
                <a:spcPct val="0"/>
              </a:spcAft>
            </a:pPr>
            <a:r>
              <a:rPr lang="en-US" altLang="zh-TW" sz="4400" b="1" dirty="0" smtClean="0">
                <a:solidFill>
                  <a:schemeClr val="bg1"/>
                </a:solidFill>
                <a:latin typeface="標楷體" pitchFamily="65" charset="-120"/>
                <a:ea typeface="標楷體" pitchFamily="65" charset="-120"/>
                <a:cs typeface="細明體" pitchFamily="49" charset="-120"/>
              </a:rPr>
              <a:t>3.</a:t>
            </a:r>
            <a:r>
              <a:rPr lang="zh-TW" altLang="en-US" sz="4400" b="1" dirty="0" smtClean="0">
                <a:solidFill>
                  <a:schemeClr val="bg1"/>
                </a:solidFill>
                <a:latin typeface="標楷體" pitchFamily="65" charset="-120"/>
                <a:ea typeface="標楷體" pitchFamily="65" charset="-120"/>
                <a:cs typeface="細明體" pitchFamily="49" charset="-120"/>
              </a:rPr>
              <a:t>效法基督</a:t>
            </a:r>
            <a:r>
              <a:rPr lang="en-US" altLang="zh-TW" sz="4400" b="1" dirty="0" smtClean="0">
                <a:solidFill>
                  <a:schemeClr val="bg1"/>
                </a:solidFill>
                <a:latin typeface="標楷體" pitchFamily="65" charset="-120"/>
                <a:ea typeface="標楷體" pitchFamily="65" charset="-120"/>
                <a:cs typeface="細明體" pitchFamily="49" charset="-120"/>
              </a:rPr>
              <a:t>: </a:t>
            </a:r>
            <a:r>
              <a:rPr lang="zh-TW" altLang="en-US" sz="4400" b="1" dirty="0" smtClean="0">
                <a:solidFill>
                  <a:schemeClr val="bg1"/>
                </a:solidFill>
                <a:latin typeface="標楷體" pitchFamily="65" charset="-120"/>
                <a:ea typeface="標楷體" pitchFamily="65" charset="-120"/>
                <a:cs typeface="細明體" pitchFamily="49" charset="-120"/>
              </a:rPr>
              <a:t>必須住在主裏面</a:t>
            </a:r>
            <a:endParaRPr lang="zh-TW" altLang="en-US" sz="4400" dirty="0" smtClean="0">
              <a:solidFill>
                <a:schemeClr val="bg1"/>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Template with blue-green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F83F853-FA01-4B06-983B-0DEE9474D6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blue-green Segoe</Template>
  <TotalTime>1711</TotalTime>
  <Words>2714</Words>
  <Application>Microsoft Office PowerPoint</Application>
  <PresentationFormat>On-screen Show (4:3)</PresentationFormat>
  <Paragraphs>320</Paragraphs>
  <Slides>34</Slides>
  <Notes>2</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1_White Template with blue-green Segoe</vt:lpstr>
      <vt:lpstr>White with Courier font for code slides</vt:lpstr>
      <vt:lpstr>更像基督-效法基督</vt:lpstr>
      <vt:lpstr>Slide 2</vt:lpstr>
      <vt:lpstr>Slide 3</vt:lpstr>
      <vt:lpstr>Slide 4</vt:lpstr>
      <vt:lpstr>Slide 5</vt:lpstr>
      <vt:lpstr>Slide 6</vt:lpstr>
      <vt:lpstr>2.效法基督: 不可以事奉兩個主</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效法耶穌的憐憫柔和</vt:lpstr>
      <vt:lpstr>Slide 30</vt:lpstr>
      <vt:lpstr>Slide 31</vt:lpstr>
      <vt:lpstr>Slide 32</vt:lpstr>
      <vt:lpstr>Slide 33</vt:lpstr>
      <vt:lpstr>Slide 34</vt:lpstr>
    </vt:vector>
  </TitlesOfParts>
  <Company>FUJITSU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Manchild Yu</dc:creator>
  <cp:lastModifiedBy>Manchild Yu</cp:lastModifiedBy>
  <cp:revision>44</cp:revision>
  <dcterms:created xsi:type="dcterms:W3CDTF">2016-01-15T17:14:11Z</dcterms:created>
  <dcterms:modified xsi:type="dcterms:W3CDTF">2017-01-14T15:58:26Z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TC102867869990</vt:lpwstr>
  </property>
</Properties>
</file>