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4212" y="2698865"/>
            <a:ext cx="6400800" cy="3092335"/>
          </a:xfrm>
        </p:spPr>
        <p:txBody>
          <a:bodyPr>
            <a:normAutofit/>
          </a:bodyPr>
          <a:lstStyle/>
          <a:p>
            <a:r>
              <a:rPr lang="zh-CN" altLang="en-US" sz="6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爱的难处</a:t>
            </a:r>
            <a:endParaRPr lang="en-US" sz="66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962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3905" y="1102822"/>
            <a:ext cx="949867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自己的难处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以赛亚六：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1-10</a:t>
            </a: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乌西亚王崩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2.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以赛亚蒙召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3.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面对耶和华神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4.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自己不洁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5.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百姓不洁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6.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被主洁净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7513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3535" y="1025236"/>
            <a:ext cx="93379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二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族群的难处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三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环境的难处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王上十九：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1-18</a:t>
            </a: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1.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胜利之後的来临的逼迫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2.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独自一人，在罗腾树下自艾自怨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3.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对神抱怨，与人比较，求死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55922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4153" y="864524"/>
            <a:ext cx="951530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4.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然後就睡着了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	 5.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天使叫醒他，烤饼和水给以利亚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6.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让他再睡觉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7.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再叫醒他，又给他吃喝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8.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走了四十天到何烈山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9.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神问他“你在这裏作什么？”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10.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以利亚的抱怨回答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11.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神的说你出洞来看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198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3535" y="1141615"/>
            <a:ext cx="10058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12.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三重奏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神显现的前奏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							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大风，崩山裂石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    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地震，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    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火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13.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神的显现：微小的声音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“你在这</a:t>
            </a:r>
            <a:r>
              <a:rPr lang="zh-CN" altLang="en-US" sz="4000">
                <a:latin typeface="KaiTi" panose="02010609060101010101" pitchFamily="49" charset="-122"/>
                <a:ea typeface="KaiTi" panose="02010609060101010101" pitchFamily="49" charset="-122"/>
              </a:rPr>
              <a:t>裏作什么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？”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14.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以利亚重复他的抱怨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15.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神说“你回去！”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062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</TotalTime>
  <Words>128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KaiTi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Tsui</dc:creator>
  <cp:lastModifiedBy>Jan Tsui</cp:lastModifiedBy>
  <cp:revision>7</cp:revision>
  <dcterms:created xsi:type="dcterms:W3CDTF">2016-08-08T23:59:12Z</dcterms:created>
  <dcterms:modified xsi:type="dcterms:W3CDTF">2016-08-15T18:24:22Z</dcterms:modified>
</cp:coreProperties>
</file>