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8"/>
  </p:notesMasterIdLst>
  <p:sldIdLst>
    <p:sldId id="257" r:id="rId3"/>
    <p:sldId id="384" r:id="rId4"/>
    <p:sldId id="350" r:id="rId5"/>
    <p:sldId id="393" r:id="rId6"/>
    <p:sldId id="394" r:id="rId7"/>
    <p:sldId id="347" r:id="rId8"/>
    <p:sldId id="396" r:id="rId9"/>
    <p:sldId id="397" r:id="rId10"/>
    <p:sldId id="385" r:id="rId11"/>
    <p:sldId id="390" r:id="rId12"/>
    <p:sldId id="398" r:id="rId13"/>
    <p:sldId id="386" r:id="rId14"/>
    <p:sldId id="391" r:id="rId15"/>
    <p:sldId id="399" r:id="rId16"/>
    <p:sldId id="387" r:id="rId17"/>
    <p:sldId id="392" r:id="rId18"/>
    <p:sldId id="400" r:id="rId19"/>
    <p:sldId id="388" r:id="rId20"/>
    <p:sldId id="401" r:id="rId21"/>
    <p:sldId id="402" r:id="rId22"/>
    <p:sldId id="404" r:id="rId23"/>
    <p:sldId id="403" r:id="rId24"/>
    <p:sldId id="405" r:id="rId25"/>
    <p:sldId id="389" r:id="rId26"/>
    <p:sldId id="4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2960-1CE5-46DF-AA74-40A0F75845CC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B3E5-248B-4B21-9696-877E8917F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/>
              <a:pPr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7000" b="1" dirty="0" smtClean="0"/>
              <a:t>Our Fashionable, Fashioned Fashion</a:t>
            </a:r>
            <a:endParaRPr lang="en-US" sz="7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24064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 smtClean="0"/>
              <a:t>我們可塑造、被塑造的時裝</a:t>
            </a:r>
            <a:endParaRPr 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One Common Struggle: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No, vanity is not the sole struggle for women.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To be attractive to another is one common struggle for humanity.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5336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Fashion is not about utility. An accessory is merely a piece of iconography </a:t>
            </a:r>
            <a:r>
              <a:rPr lang="en-US" sz="4000" i="1" dirty="0" smtClean="0">
                <a:solidFill>
                  <a:schemeClr val="bg1"/>
                </a:solidFill>
              </a:rPr>
              <a:t>used </a:t>
            </a:r>
            <a:r>
              <a:rPr lang="en-US" sz="4000" i="1" dirty="0" smtClean="0">
                <a:solidFill>
                  <a:schemeClr val="bg1"/>
                </a:solidFill>
              </a:rPr>
              <a:t>to express individual identity.</a:t>
            </a:r>
            <a:endParaRPr lang="en-US" sz="4000" i="1" dirty="0" smtClean="0">
              <a:solidFill>
                <a:schemeClr val="bg1"/>
              </a:solidFill>
            </a:endParaRPr>
          </a:p>
          <a:p>
            <a:endParaRPr lang="en-US" sz="4000" i="1" dirty="0" smtClean="0">
              <a:solidFill>
                <a:schemeClr val="bg1"/>
              </a:solidFill>
            </a:endParaRPr>
          </a:p>
          <a:p>
            <a:pPr algn="r"/>
            <a:r>
              <a:rPr lang="en-US" sz="3900" i="1" dirty="0" smtClean="0">
                <a:solidFill>
                  <a:schemeClr val="bg1"/>
                </a:solidFill>
              </a:rPr>
              <a:t>~Doug of The Devil Wears Prada</a:t>
            </a:r>
            <a:endParaRPr lang="en-US" sz="39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Two Forms of Covering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Two Forms of Covering: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Spiritual significance of our coverings:</a:t>
            </a:r>
          </a:p>
          <a:p>
            <a:r>
              <a:rPr lang="en-US" altLang="zh-CN" sz="4000" dirty="0" smtClean="0">
                <a:solidFill>
                  <a:schemeClr val="bg1"/>
                </a:solidFill>
              </a:rPr>
              <a:t>·</a:t>
            </a:r>
            <a:r>
              <a:rPr lang="en-US" sz="4000" dirty="0" smtClean="0">
                <a:solidFill>
                  <a:schemeClr val="bg1"/>
                </a:solidFill>
              </a:rPr>
              <a:t>1 We are in need for His redemption (Gen 3: 21)</a:t>
            </a:r>
          </a:p>
          <a:p>
            <a:r>
              <a:rPr lang="en-US" altLang="zh-CN" sz="4000" dirty="0" smtClean="0">
                <a:solidFill>
                  <a:schemeClr val="bg1"/>
                </a:solidFill>
              </a:rPr>
              <a:t>·</a:t>
            </a:r>
            <a:r>
              <a:rPr lang="en-US" sz="4000" dirty="0" smtClean="0">
                <a:solidFill>
                  <a:schemeClr val="bg1"/>
                </a:solidFill>
              </a:rPr>
              <a:t>2 We are redeemed (consecrated) by Him alone (</a:t>
            </a:r>
            <a:r>
              <a:rPr lang="en-US" sz="4000" dirty="0" err="1" smtClean="0">
                <a:solidFill>
                  <a:schemeClr val="bg1"/>
                </a:solidFill>
              </a:rPr>
              <a:t>Exo</a:t>
            </a:r>
            <a:r>
              <a:rPr lang="en-US" sz="4000" dirty="0" smtClean="0">
                <a:solidFill>
                  <a:schemeClr val="bg1"/>
                </a:solidFill>
              </a:rPr>
              <a:t> 28, 29)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Two Forms of Covering: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Putting on clothes </a:t>
            </a:r>
            <a:r>
              <a:rPr lang="en-US" sz="4000" b="1" dirty="0" smtClean="0">
                <a:solidFill>
                  <a:schemeClr val="bg1"/>
                </a:solidFill>
              </a:rPr>
              <a:t>is a devotional, worshipful event that calls into remembrance our identity when we are separated from or together with God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Three Ills of Dressing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Three Ills of Dressing: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altLang="zh-CN" sz="4000" dirty="0" smtClean="0">
                <a:solidFill>
                  <a:schemeClr val="bg1"/>
                </a:solidFill>
              </a:rPr>
              <a:t>·</a:t>
            </a:r>
            <a:r>
              <a:rPr lang="en-US" sz="4000" dirty="0" smtClean="0">
                <a:solidFill>
                  <a:schemeClr val="bg1"/>
                </a:solidFill>
              </a:rPr>
              <a:t>1 We UNDERESTIMATE the extent of our depravity</a:t>
            </a:r>
          </a:p>
          <a:p>
            <a:r>
              <a:rPr lang="en-US" altLang="zh-CN" sz="4000" dirty="0" smtClean="0">
                <a:solidFill>
                  <a:schemeClr val="bg1"/>
                </a:solidFill>
              </a:rPr>
              <a:t>·</a:t>
            </a:r>
            <a:r>
              <a:rPr lang="en-US" sz="4000" dirty="0" smtClean="0">
                <a:solidFill>
                  <a:schemeClr val="bg1"/>
                </a:solidFill>
              </a:rPr>
              <a:t>2 We are BLIND to our own selfishness</a:t>
            </a:r>
          </a:p>
          <a:p>
            <a:r>
              <a:rPr lang="en-US" altLang="zh-CN" sz="4000" dirty="0" smtClean="0">
                <a:solidFill>
                  <a:schemeClr val="bg1"/>
                </a:solidFill>
              </a:rPr>
              <a:t>·</a:t>
            </a:r>
            <a:r>
              <a:rPr lang="en-US" sz="4000" dirty="0" smtClean="0">
                <a:solidFill>
                  <a:schemeClr val="bg1"/>
                </a:solidFill>
              </a:rPr>
              <a:t>3 We are </a:t>
            </a:r>
            <a:r>
              <a:rPr lang="en-US" sz="4000" dirty="0" smtClean="0">
                <a:solidFill>
                  <a:schemeClr val="bg1"/>
                </a:solidFill>
              </a:rPr>
              <a:t>IGNORANT OF/ </a:t>
            </a:r>
            <a:r>
              <a:rPr lang="en-US" sz="4000" dirty="0" smtClean="0">
                <a:solidFill>
                  <a:schemeClr val="bg1"/>
                </a:solidFill>
              </a:rPr>
              <a:t>LUKE WARM </a:t>
            </a:r>
            <a:r>
              <a:rPr lang="en-US" sz="4000" dirty="0" smtClean="0">
                <a:solidFill>
                  <a:schemeClr val="bg1"/>
                </a:solidFill>
              </a:rPr>
              <a:t>TOWARD </a:t>
            </a:r>
            <a:r>
              <a:rPr lang="en-US" sz="4000" dirty="0" smtClean="0">
                <a:solidFill>
                  <a:schemeClr val="bg1"/>
                </a:solidFill>
              </a:rPr>
              <a:t>our NEW IDENTITY as Christians (citizens of heaven)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5336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We are not here in the Kingdom of God just to be cute～. We are here to be holy. God is a holy God. Before we go to cute, let’s go to </a:t>
            </a:r>
            <a:r>
              <a:rPr lang="en-US" sz="4000" i="1" dirty="0" smtClean="0">
                <a:solidFill>
                  <a:schemeClr val="bg1"/>
                </a:solidFill>
              </a:rPr>
              <a:t>holy.</a:t>
            </a:r>
          </a:p>
          <a:p>
            <a:endParaRPr lang="en-US" sz="4000" i="1" dirty="0" smtClean="0">
              <a:solidFill>
                <a:schemeClr val="bg1"/>
              </a:solidFill>
            </a:endParaRPr>
          </a:p>
          <a:p>
            <a:pPr algn="r"/>
            <a:r>
              <a:rPr lang="en-US" sz="3900" i="1" dirty="0" smtClean="0">
                <a:solidFill>
                  <a:schemeClr val="bg1"/>
                </a:solidFill>
              </a:rPr>
              <a:t>~Nash Amber, </a:t>
            </a:r>
            <a:r>
              <a:rPr lang="en-US" sz="3900" i="1" dirty="0" err="1" smtClean="0">
                <a:solidFill>
                  <a:schemeClr val="bg1"/>
                </a:solidFill>
              </a:rPr>
              <a:t>Vlogger</a:t>
            </a:r>
            <a:r>
              <a:rPr lang="en-US" sz="3900" i="1" dirty="0" smtClean="0">
                <a:solidFill>
                  <a:schemeClr val="bg1"/>
                </a:solidFill>
              </a:rPr>
              <a:t>, Set Apart Style</a:t>
            </a:r>
            <a:endParaRPr lang="en-US" sz="39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One Holy Dress Code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Rom 13: 14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Rather, clothe yourselves with the Lord Jesus Christ, and do not think about how to gratify the desires of the flesh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</a:rPr>
              <a:t>總 要 披 戴 主 耶 穌 基 督 ， 不 要 為 肉 體 安 排 ， 去 放 縱 私 慾 。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Two Types of Surprises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Phil 2: 6-8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Who, being in very nature God, did not consider equality with God something to be used to his own advantage; rather, he made himself nothing by taking the very nature of a servant, being made in human likeness. And being found in appearance as a man, he humbled himself by becoming obedient to death—even death on a cross! 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Phil 2: 6-8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他 本 有 神 的 形 像 ， 不 以 自 己 與 神 同 等 為 強 奪 的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；反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倒 虛 己 ， 取 了 奴 僕 的 形 像 ， 成 為 人 的 樣 式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；既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有 人 的 樣 子 ， 就 自 己 卑 微 ， 存 心 順 服 ， 以 至 於 死 ， 且 死 在 十 字 架 上 。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Isa 53: 2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He grew up before him like a tender shoot, and like a root out of dry ground. He had no beauty or majesty to attract us to him, nothing in his appearance that we should desire </a:t>
            </a:r>
            <a:r>
              <a:rPr lang="en-US" sz="4000" dirty="0" smtClean="0">
                <a:solidFill>
                  <a:schemeClr val="bg1"/>
                </a:solidFill>
              </a:rPr>
              <a:t>him. 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Isa 53: 2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他 在 耶 和 華 面 前 生 長 如 嫩 芽 ， 像 根 出 於 乾 地 。 他 無 佳 形 美 容 ； 我 們 看 見 他 的 時 候 ， 也 無 美 貌 使 我 們 羨 慕 他 。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One Holy Dress Code: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While God did not leave us with a pictorial manual on how to dress, He has inspired words for us both males and females to know how to dress: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Put on </a:t>
            </a:r>
            <a:r>
              <a:rPr lang="en-US" sz="4000" b="1" dirty="0" smtClean="0">
                <a:solidFill>
                  <a:schemeClr val="bg1"/>
                </a:solidFill>
              </a:rPr>
              <a:t>Jesus Christ; </a:t>
            </a:r>
            <a:r>
              <a:rPr lang="en-US" sz="4000" b="1" dirty="0" smtClean="0">
                <a:solidFill>
                  <a:schemeClr val="bg1"/>
                </a:solidFill>
              </a:rPr>
              <a:t>be modest as he is modest</a:t>
            </a:r>
            <a:r>
              <a:rPr lang="en-US" sz="4000" dirty="0" smtClean="0">
                <a:solidFill>
                  <a:schemeClr val="bg1"/>
                </a:solidFill>
              </a:rPr>
              <a:t> (Phil 2: 5 – have the mindset of Christ)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One Holy Dress Code: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May </a:t>
            </a:r>
            <a:r>
              <a:rPr lang="en-US" sz="4000" dirty="0" smtClean="0">
                <a:solidFill>
                  <a:schemeClr val="bg1"/>
                </a:solidFill>
              </a:rPr>
              <a:t>putting on clothes be yet another of our act of worship and thanksgiving unto </a:t>
            </a:r>
            <a:r>
              <a:rPr lang="en-US" sz="4000" dirty="0" smtClean="0">
                <a:solidFill>
                  <a:schemeClr val="bg1"/>
                </a:solidFill>
              </a:rPr>
              <a:t>God, both individually and communally.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Two Types of Surprises: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In particular, immodesty and inappropriateness of what we put on ourselves – for both male and female alike – can spring a nasty temptation on anyone and everyone who is intent to lead a godly </a:t>
            </a:r>
            <a:r>
              <a:rPr lang="en-US" sz="4000" dirty="0" smtClean="0">
                <a:solidFill>
                  <a:schemeClr val="bg1"/>
                </a:solidFill>
              </a:rPr>
              <a:t>life.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Two Types of Surprises: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In particular, when we reveal the precious and sacred parts of ourselves ONLY to our spouses for life – for both brothers and sisters alike – there can be a celebration of the God-ordained intimacy like no other parties on earth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Instruction: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MAKE </a:t>
            </a:r>
            <a:r>
              <a:rPr lang="en-US" sz="4000" b="1" dirty="0" smtClean="0">
                <a:solidFill>
                  <a:schemeClr val="bg1"/>
                </a:solidFill>
              </a:rPr>
              <a:t>JESUS CHRIST </a:t>
            </a:r>
            <a:r>
              <a:rPr lang="en-US" sz="4000" b="1" dirty="0" smtClean="0">
                <a:solidFill>
                  <a:schemeClr val="bg1"/>
                </a:solidFill>
              </a:rPr>
              <a:t>OUR DRESS CODE; HAVE </a:t>
            </a:r>
            <a:r>
              <a:rPr lang="en-US" sz="4000" b="1" dirty="0" smtClean="0">
                <a:solidFill>
                  <a:schemeClr val="bg1"/>
                </a:solidFill>
              </a:rPr>
              <a:t>JESUS CHRIST </a:t>
            </a:r>
            <a:r>
              <a:rPr lang="en-US" sz="4000" b="1" dirty="0" smtClean="0">
                <a:solidFill>
                  <a:schemeClr val="bg1"/>
                </a:solidFill>
              </a:rPr>
              <a:t>BE OUR DRESS CODE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Eph 4: 23-24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To be made new in the attitude of your minds; and to put on the new self, created to be like God in true righteousness and </a:t>
            </a:r>
            <a:r>
              <a:rPr lang="en-US" sz="4000" dirty="0" smtClean="0">
                <a:solidFill>
                  <a:schemeClr val="bg1"/>
                </a:solidFill>
              </a:rPr>
              <a:t>holiness. </a:t>
            </a: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又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要 將 你 們 的 心 志 改 換 一 新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，並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且 穿 上 新 人 ； 這 新 人 是 照 著 神 的 形 像 造 的 ， 有 真 理 的 仁 義 和 聖 潔 。</a:t>
            </a:r>
          </a:p>
          <a:p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Rom 13: 14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Rather, clothe yourselves with the Lord Jesus Christ, and do not think about how to gratify the desires of the flesh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</a:p>
          <a:p>
            <a:endParaRPr lang="en-US" altLang="zh-TW" sz="4000" b="1" dirty="0" smtClean="0">
              <a:solidFill>
                <a:schemeClr val="bg1"/>
              </a:solidFill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</a:rPr>
              <a:t>總 要 披 戴 主 耶 穌 基 督 ， 不 要 為 肉 體 安 排 ， 去 放 縱 私 慾 。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Instruction: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Jesus Christ is the dress code of every </a:t>
            </a:r>
            <a:r>
              <a:rPr lang="en-US" sz="4000" b="1" dirty="0" smtClean="0">
                <a:solidFill>
                  <a:schemeClr val="bg1"/>
                </a:solidFill>
              </a:rPr>
              <a:t>Christian.</a:t>
            </a: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耶穌基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督就是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每個基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督徒的衣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着標準。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prstClr val="white"/>
                </a:solidFill>
              </a:rPr>
              <a:t>One Common Struggle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877</Words>
  <Application>Microsoft Office PowerPoint</Application>
  <PresentationFormat>On-screen Show (4:3)</PresentationFormat>
  <Paragraphs>59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sAMo.O</dc:creator>
  <cp:lastModifiedBy>sAMo.O</cp:lastModifiedBy>
  <cp:revision>120</cp:revision>
  <dcterms:created xsi:type="dcterms:W3CDTF">2015-05-17T06:09:38Z</dcterms:created>
  <dcterms:modified xsi:type="dcterms:W3CDTF">2016-08-14T04:04:34Z</dcterms:modified>
</cp:coreProperties>
</file>