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3" d="100"/>
          <a:sy n="73" d="100"/>
        </p:scale>
        <p:origin x="12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1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2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7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8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4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1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1686-B174-485F-B7C0-3389097DE2B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3567-D727-4AA7-BF8C-13E09082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6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433" y="1500326"/>
            <a:ext cx="7772400" cy="1112992"/>
          </a:xfrm>
        </p:spPr>
        <p:txBody>
          <a:bodyPr/>
          <a:lstStyle/>
          <a:p>
            <a:r>
              <a:rPr lang="zh-CN" altLang="en-US" b="1" dirty="0" smtClean="0"/>
              <a:t>奇妙的圣经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049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75" y="97654"/>
            <a:ext cx="8842159" cy="6569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尼尼微城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谜团：圣经多处提及，但史料毫无记载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挖掘：其繁华坚固与圣经描述完全一致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预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言：被涨溢洪水淹没及红衣精兵攻占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应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验：巴比伦乘泰格里斯河水泛滥轻取</a:t>
            </a:r>
            <a:endParaRPr lang="en-US" altLang="zh-CN" sz="1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研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究历史证据而折服：鲁益师、麦道卫等等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经还有很多其他方面的奇妙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87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2" y="0"/>
            <a:ext cx="9037468" cy="6693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圣经都是神所默示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的，</a:t>
            </a:r>
            <a:r>
              <a:rPr lang="zh-CN" altLang="en-US" sz="3600" b="1" dirty="0">
                <a:solidFill>
                  <a:srgbClr val="0000FF"/>
                </a:solidFill>
              </a:rPr>
              <a:t>于教训、督责、使人归正、教导人学义都是有益的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，叫</a:t>
            </a:r>
            <a:r>
              <a:rPr lang="zh-CN" altLang="en-US" sz="3600" b="1" dirty="0">
                <a:solidFill>
                  <a:srgbClr val="0000FF"/>
                </a:solidFill>
              </a:rPr>
              <a:t>属神的人得以完全，预备行各样的善事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。（提后三：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16-17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）</a:t>
            </a:r>
            <a:endParaRPr lang="zh-CN" altLang="en-US" sz="800" b="1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圣经是奇妙的，但我们必须作出选择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过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去的事已被验证，将来的事呢？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稣再来、末日审判、生命改变、永恒生命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我们愿意作出选择吗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252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041"/>
            <a:ext cx="8735626" cy="62917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圣经与科学吻合的奇妙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9" y="790113"/>
            <a:ext cx="8797770" cy="5903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圣经中不是有许多记载与科学不相符吗？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科学发现不断在验证圣经的准确性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将北极铺在空中，将大地悬在虚空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廿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六：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神坐在地球大圈之上；地上的居民好像蝗虫。他铺张穹苍如幔子，展开诸天如可住的帐棚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赛四十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:22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2567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0" y="88776"/>
            <a:ext cx="8877670" cy="66316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染色体亚当、线粒体夏娃</a:t>
            </a: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圣</a:t>
            </a:r>
            <a:r>
              <a:rPr lang="zh-CN" altLang="en-US" sz="3600" b="1" dirty="0" smtClean="0"/>
              <a:t>经</a:t>
            </a:r>
            <a:r>
              <a:rPr lang="zh-CN" altLang="en-US" sz="3600" b="1" dirty="0"/>
              <a:t>主</a:t>
            </a:r>
            <a:r>
              <a:rPr lang="zh-CN" altLang="en-US" sz="3600" b="1" dirty="0" smtClean="0"/>
              <a:t>张地心说？</a:t>
            </a: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对科学的启蒙和发展，圣经功不可没</a:t>
            </a: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早期科学家的动力：神造的世界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有规可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循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968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3" y="159798"/>
            <a:ext cx="8806649" cy="65162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具体的例子：海洋学之父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Maury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你派他管理你手所造的，使万物，就是一切的牛羊、田野的兽、空中的鸟、海里的鱼、凡经行海道的，都服在他的脚下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（诗篇八：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zh-CN" altLang="en-US" sz="48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2" y="3195960"/>
            <a:ext cx="2388093" cy="273070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33" y="3149762"/>
            <a:ext cx="5273675" cy="282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8" y="150920"/>
            <a:ext cx="8833282" cy="65783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大爆炸论否定了圣经？</a:t>
            </a:r>
            <a:endParaRPr lang="en-US" altLang="zh-CN" sz="200" b="1" dirty="0" smtClean="0"/>
          </a:p>
          <a:p>
            <a:pPr marL="0" indent="0">
              <a:buNone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/>
              <a:t>大爆炸理论为科学界接受的宇宙起源说</a:t>
            </a: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/>
              <a:t>该理论由天主教神甫</a:t>
            </a:r>
            <a:r>
              <a:rPr lang="en-US" sz="3200" b="1" dirty="0"/>
              <a:t>Georges </a:t>
            </a:r>
            <a:r>
              <a:rPr lang="en-US" sz="3200" b="1" dirty="0" smtClean="0"/>
              <a:t>Lemaitre</a:t>
            </a:r>
            <a:r>
              <a:rPr lang="zh-CN" altLang="en-US" sz="3200" b="1" dirty="0" smtClean="0"/>
              <a:t>提出</a:t>
            </a: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/>
              <a:t>刚</a:t>
            </a:r>
            <a:r>
              <a:rPr lang="zh-CN" altLang="en-US" sz="3200" b="1" dirty="0"/>
              <a:t>提</a:t>
            </a:r>
            <a:r>
              <a:rPr lang="zh-CN" altLang="en-US" sz="3200" b="1" dirty="0" smtClean="0"/>
              <a:t>出来时遭到反基督教势力的极力反对</a:t>
            </a: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/>
              <a:t>随</a:t>
            </a:r>
            <a:r>
              <a:rPr lang="zh-CN" altLang="en-US" sz="3200" b="1" dirty="0" smtClean="0"/>
              <a:t>机的爆炸可以生成有秩序的宇宙？能量又是从何而来？</a:t>
            </a: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/>
              <a:t>相</a:t>
            </a:r>
            <a:r>
              <a:rPr lang="zh-CN" altLang="en-US" sz="3200" b="1" dirty="0" smtClean="0"/>
              <a:t>信大爆炸论，但却否认神的设计，需要多大的信心？</a:t>
            </a: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/>
              <a:t>结论：大爆炸论让圣经更为可信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351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2" y="97654"/>
            <a:ext cx="8975324" cy="66671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进化论否定了圣经？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/>
              <a:t>对</a:t>
            </a:r>
            <a:r>
              <a:rPr lang="zh-CN" altLang="en-US" sz="3200" b="1" dirty="0" smtClean="0"/>
              <a:t>于进化论，许多的辩护和批判都是盲目的</a:t>
            </a:r>
            <a:endParaRPr lang="en-US" altLang="zh-CN" sz="200" b="1" dirty="0" smtClean="0"/>
          </a:p>
          <a:p>
            <a:pPr marL="457200" lvl="1" indent="0">
              <a:buNone/>
            </a:pPr>
            <a:endParaRPr lang="en-US" altLang="zh-CN" sz="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200" b="1" dirty="0" smtClean="0"/>
              <a:t>《</a:t>
            </a:r>
            <a:r>
              <a:rPr lang="zh-CN" altLang="en-US" sz="3200" b="1" dirty="0"/>
              <a:t>物</a:t>
            </a:r>
            <a:r>
              <a:rPr lang="zh-CN" altLang="en-US" sz="3200" b="1" dirty="0" smtClean="0"/>
              <a:t>种</a:t>
            </a:r>
            <a:r>
              <a:rPr lang="zh-CN" altLang="en-US" sz="3200" b="1" dirty="0"/>
              <a:t>起</a:t>
            </a:r>
            <a:r>
              <a:rPr lang="zh-CN" altLang="en-US" sz="3200" b="1" dirty="0" smtClean="0"/>
              <a:t>源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大结局：“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grandeur in this view of life, with its several powers, having been originally breathed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Creator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 few forms or into one; and that, whilst this planet has gone cycling on according to the fixed law of gravity, from so simple a beginning endless forms most beautiful and most wonderful have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are being, evolved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物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种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起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源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中生命出现次序与圣经相似</a:t>
            </a:r>
            <a:endParaRPr lang="en-US" altLang="zh-CN" sz="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无机世界不可能生成有机生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命</a:t>
            </a:r>
            <a:endParaRPr lang="en-US" altLang="zh-CN" sz="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7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675"/>
            <a:ext cx="7886700" cy="611418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圣经与历史吻合的奇妙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87" y="719093"/>
            <a:ext cx="8877669" cy="60279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神对亚伯拉罕的应许：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必叫你成为大国。我必赐福给你，叫你的名为大；你也要叫别人得福。为你祝福的，我必赐福与他；那咒诅你的，我必咒诅他。地上的万族都要因你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得福。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”（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创十二：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帝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国的没落：埃及、亚述、巴比伦、波斯、希腊、罗马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承的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古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文化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14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19" y="106532"/>
            <a:ext cx="8868793" cy="6480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耶利哥城</a:t>
            </a:r>
            <a:endParaRPr lang="en-US" sz="3600" b="1" dirty="0"/>
          </a:p>
        </p:txBody>
      </p:sp>
      <p:pic>
        <p:nvPicPr>
          <p:cNvPr id="4098" name="Picture 2" descr="http://www.biblearchaeology.org/image.axd?picture=Picture-11-Walls-of-Jeric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622" y="3373513"/>
            <a:ext cx="4332303" cy="321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pcchong.net/Hebrews/Jericho_w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0" y="843378"/>
            <a:ext cx="3315594" cy="456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archaeology jeric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biblearchaeology.org/image.axd?picture=Picture-5-Walls-of-Jerich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837" y="584214"/>
            <a:ext cx="50958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8" y="88777"/>
            <a:ext cx="5521911" cy="60881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但以理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预言多国的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兴</a:t>
            </a:r>
            <a:r>
              <a:rPr lang="zh-CN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衰</a:t>
            </a: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预言亚历山大的早逝及希腊的分裂</a:t>
            </a: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预</a:t>
            </a:r>
            <a:r>
              <a:rPr lang="zh-CN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言耶稣基督降世的时间</a:t>
            </a: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揭示巴比伦的末代皇帝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122" name="Picture 2" descr="http://therightscoop.com/wp-content/uploads/2014/01/Daniel-Ch.-2-Four-Kingdoms-Ten-To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709" y="0"/>
            <a:ext cx="3462291" cy="540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26" y="3533312"/>
            <a:ext cx="4900475" cy="279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9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904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奇妙的圣经</vt:lpstr>
      <vt:lpstr>圣经与科学吻合的奇妙</vt:lpstr>
      <vt:lpstr>PowerPoint Presentation</vt:lpstr>
      <vt:lpstr>PowerPoint Presentation</vt:lpstr>
      <vt:lpstr>PowerPoint Presentation</vt:lpstr>
      <vt:lpstr>PowerPoint Presentation</vt:lpstr>
      <vt:lpstr>圣经与历史吻合的奇妙</vt:lpstr>
      <vt:lpstr>PowerPoint Presentation</vt:lpstr>
      <vt:lpstr>PowerPoint Presentation</vt:lpstr>
      <vt:lpstr>PowerPoint Presentation</vt:lpstr>
      <vt:lpstr>PowerPoint Presentation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奇妙的圣经</dc:title>
  <dc:creator>Chen, Tennyson X.</dc:creator>
  <cp:lastModifiedBy>TennysonChen</cp:lastModifiedBy>
  <cp:revision>24</cp:revision>
  <dcterms:created xsi:type="dcterms:W3CDTF">2016-07-05T15:09:02Z</dcterms:created>
  <dcterms:modified xsi:type="dcterms:W3CDTF">2016-07-08T02:40:33Z</dcterms:modified>
</cp:coreProperties>
</file>