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57CF-12CF-BE4D-A5FC-22B62F2DD41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2FED-2374-EB42-9553-E1F630F0CF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4634436" y="0"/>
            <a:ext cx="4509565" cy="6858000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46344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98259"/>
            <a:ext cx="463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68000"/>
                    </a:srgbClr>
                  </a:outerShdw>
                </a:effectLst>
              </a:rPr>
              <a:t>Being Bridges!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565" y="3116759"/>
            <a:ext cx="463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68000"/>
                    </a:srgbClr>
                  </a:outerShdw>
                </a:effectLst>
              </a:rPr>
              <a:t>Breaking Barriers!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2505" y="246076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68000"/>
                    </a:srgbClr>
                  </a:outerShdw>
                </a:effectLst>
              </a:rPr>
              <a:t>&amp;</a:t>
            </a:r>
            <a:endParaRPr lang="en-US" sz="7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6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&gt; Success</a:t>
            </a:r>
            <a:br>
              <a:rPr lang="en-US" sz="4000" dirty="0" smtClean="0"/>
            </a:br>
            <a:r>
              <a:rPr lang="en-US" sz="4000" dirty="0" smtClean="0"/>
              <a:t>2. Ananias &gt; Fear</a:t>
            </a:r>
            <a:br>
              <a:rPr lang="en-US" sz="4000" dirty="0" smtClean="0"/>
            </a:br>
            <a:r>
              <a:rPr lang="en-US" sz="4000" dirty="0" smtClean="0"/>
              <a:t>3. Peter &gt; Prejudice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Question:  What barriers are there that you must breakthrough with God’s help?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Question:  How can you be a “gospel bridge” to people in other parts of the world?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  <p:pic>
        <p:nvPicPr>
          <p:cNvPr id="6" name="Picture 2" descr="gp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9741" y="1705767"/>
            <a:ext cx="6869644" cy="515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4634436" y="0"/>
            <a:ext cx="4509565" cy="6858000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46344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98259"/>
            <a:ext cx="463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68000"/>
                    </a:srgbClr>
                  </a:outerShdw>
                </a:effectLst>
              </a:rPr>
              <a:t>Being Bridges!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565" y="3116759"/>
            <a:ext cx="463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68000"/>
                    </a:srgbClr>
                  </a:outerShdw>
                </a:effectLst>
              </a:rPr>
              <a:t>Breaking Barriers!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2505" y="246076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68000"/>
                    </a:srgbClr>
                  </a:outerShdw>
                </a:effectLst>
              </a:rPr>
              <a:t>&amp;</a:t>
            </a:r>
            <a:endParaRPr lang="en-US" sz="7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6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to Eunuch (8:26-40)</a:t>
            </a:r>
            <a:br>
              <a:rPr lang="en-US" sz="4000" dirty="0" smtClean="0"/>
            </a:br>
            <a:r>
              <a:rPr lang="en-US" sz="4000" dirty="0" smtClean="0"/>
              <a:t>2. Ananias to Saul (9:10-18)</a:t>
            </a:r>
            <a:br>
              <a:rPr lang="en-US" sz="4000" dirty="0" smtClean="0"/>
            </a:br>
            <a:r>
              <a:rPr lang="en-US" sz="4000" dirty="0" smtClean="0"/>
              <a:t>3. Peter to Cornelius (10:1-48)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FF"/>
                </a:solidFill>
              </a:rPr>
              <a:t>Three back to back stories about God sending someone to be a “bridge” of His Gospel!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to Eunuch (8:26-40)</a:t>
            </a:r>
            <a:br>
              <a:rPr lang="en-US" sz="4000" dirty="0" smtClean="0"/>
            </a:br>
            <a:r>
              <a:rPr lang="en-US" sz="4000" dirty="0" smtClean="0"/>
              <a:t>2. Ananias to Saul (9:10-18)</a:t>
            </a:r>
            <a:br>
              <a:rPr lang="en-US" sz="4000" dirty="0" smtClean="0"/>
            </a:br>
            <a:r>
              <a:rPr lang="en-US" sz="4000" dirty="0" smtClean="0"/>
              <a:t>3. Peter to Cornelius (10:1-48)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FF"/>
                </a:solidFill>
              </a:rPr>
              <a:t>Questions: How did Philip get there? Who spoke to Ananias? Who spoke to Cornelius?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to Eunuch (8:26-40)</a:t>
            </a:r>
            <a:br>
              <a:rPr lang="en-US" sz="4000" dirty="0" smtClean="0"/>
            </a:br>
            <a:r>
              <a:rPr lang="en-US" sz="4000" dirty="0" smtClean="0"/>
              <a:t>2. Ananias to Saul (9:10-18)</a:t>
            </a:r>
            <a:br>
              <a:rPr lang="en-US" sz="4000" dirty="0" smtClean="0"/>
            </a:br>
            <a:r>
              <a:rPr lang="en-US" sz="4000" dirty="0" smtClean="0"/>
              <a:t>3. Peter to Cornelius (10:1-48)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FF"/>
                </a:solidFill>
              </a:rPr>
              <a:t>Question: Who can do a better job at sharing the Gospel- you and me, or angels, Jesus, and he Holy Spirit?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to Eunuch (8:26-40)</a:t>
            </a:r>
            <a:br>
              <a:rPr lang="en-US" sz="4000" dirty="0" smtClean="0"/>
            </a:br>
            <a:r>
              <a:rPr lang="en-US" sz="4000" dirty="0" smtClean="0"/>
              <a:t>2. Ananias to Saul (9:10-18)</a:t>
            </a:r>
            <a:br>
              <a:rPr lang="en-US" sz="4000" dirty="0" smtClean="0"/>
            </a:br>
            <a:r>
              <a:rPr lang="en-US" sz="4000" dirty="0" smtClean="0"/>
              <a:t>3. Peter to Cornelius (10:1-48)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FF"/>
                </a:solidFill>
              </a:rPr>
              <a:t>Question: Why does God want to add this “extra step” to use us?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  <p:pic>
        <p:nvPicPr>
          <p:cNvPr id="7" name="Picture 6" descr="girls-bi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839" y="0"/>
            <a:ext cx="7399161" cy="5276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9742" y="5276195"/>
            <a:ext cx="679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God’s </a:t>
            </a:r>
            <a:r>
              <a:rPr lang="en-US" sz="3600" b="1" dirty="0" smtClean="0">
                <a:solidFill>
                  <a:srgbClr val="800000"/>
                </a:solidFill>
              </a:rPr>
              <a:t>gracious &amp; loving offer of partnership for eternal matters!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to Eunuch (8:26-40)</a:t>
            </a:r>
            <a:br>
              <a:rPr lang="en-US" sz="4000" dirty="0" smtClean="0"/>
            </a:br>
            <a:r>
              <a:rPr lang="en-US" sz="4000" dirty="0" smtClean="0"/>
              <a:t>2. Ananias to Saul (9:10-18)</a:t>
            </a:r>
            <a:br>
              <a:rPr lang="en-US" sz="4000" dirty="0" smtClean="0"/>
            </a:br>
            <a:r>
              <a:rPr lang="en-US" sz="4000" dirty="0" smtClean="0"/>
              <a:t>3. Peter to Cornelius (10:1-48)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FF"/>
                </a:solidFill>
              </a:rPr>
              <a:t>Question: What barriers did each of the “bridge person” have to breakthrough to be used by God?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&gt; Success</a:t>
            </a:r>
            <a:br>
              <a:rPr lang="en-US" sz="4000" dirty="0" smtClean="0"/>
            </a:br>
            <a:r>
              <a:rPr lang="en-US" sz="4000" dirty="0" smtClean="0"/>
              <a:t>2. Ananias &gt; Fear</a:t>
            </a:r>
            <a:br>
              <a:rPr lang="en-US" sz="4000" dirty="0" smtClean="0"/>
            </a:br>
            <a:r>
              <a:rPr lang="en-US" sz="4000" dirty="0" smtClean="0"/>
              <a:t>3. Peter &gt; Prejudice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FF"/>
                </a:solidFill>
              </a:rPr>
              <a:t>Question: What barriers did each of the “bridge person” have to breakthrough to be used by God?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741" y="0"/>
            <a:ext cx="7107041" cy="6857999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Making some observations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from Acts 8, 9, and 10: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1. Philip &gt; Success</a:t>
            </a:r>
            <a:br>
              <a:rPr lang="en-US" sz="4000" dirty="0" smtClean="0"/>
            </a:br>
            <a:r>
              <a:rPr lang="en-US" sz="4000" dirty="0" smtClean="0"/>
              <a:t>2. Ananias &gt; Fear</a:t>
            </a:r>
            <a:br>
              <a:rPr lang="en-US" sz="4000" dirty="0" smtClean="0"/>
            </a:br>
            <a:r>
              <a:rPr lang="en-US" sz="4000" dirty="0" smtClean="0"/>
              <a:t>3. Peter &gt; Prejudice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Question:  Who is God asking you to be a bridge to right where you are?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3d-brickwall.jpg"/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1" y="3600450"/>
            <a:ext cx="1744838" cy="3257549"/>
          </a:xfrm>
          <a:prstGeom prst="rect">
            <a:avLst/>
          </a:prstGeom>
        </p:spPr>
      </p:pic>
      <p:pic>
        <p:nvPicPr>
          <p:cNvPr id="5" name="Picture 4" descr="il_fullxfull.327151139.jpg"/>
          <p:cNvPicPr>
            <a:picLocks noChangeAspect="1"/>
          </p:cNvPicPr>
          <p:nvPr/>
        </p:nvPicPr>
        <p:blipFill>
          <a:blip r:embed="rId3"/>
          <a:srcRect l="23957" r="25153"/>
          <a:stretch>
            <a:fillRect/>
          </a:stretch>
        </p:blipFill>
        <p:spPr>
          <a:xfrm>
            <a:off x="0" y="0"/>
            <a:ext cx="1744839" cy="3704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576</Words>
  <Application>Microsoft Macintosh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Making some observations  from Acts 8, 9, and 10:  1. Philip to Eunuch (8:26-40) 2. Ananias to Saul (9:10-18) 3. Peter to Cornelius (10:1-48)  Three back to back stories about God sending someone to be a “bridge” of His Gospel!</vt:lpstr>
      <vt:lpstr>Making some observations  from Acts 8, 9, and 10:  1. Philip to Eunuch (8:26-40) 2. Ananias to Saul (9:10-18) 3. Peter to Cornelius (10:1-48)  Questions: How did Philip get there? Who spoke to Ananias? Who spoke to Cornelius?</vt:lpstr>
      <vt:lpstr>Making some observations  from Acts 8, 9, and 10:  1. Philip to Eunuch (8:26-40) 2. Ananias to Saul (9:10-18) 3. Peter to Cornelius (10:1-48)  Question: Who can do a better job at sharing the Gospel- you and me, or angels, Jesus, and he Holy Spirit?</vt:lpstr>
      <vt:lpstr>Making some observations  from Acts 8, 9, and 10:  1. Philip to Eunuch (8:26-40) 2. Ananias to Saul (9:10-18) 3. Peter to Cornelius (10:1-48)  Question: Why does God want to add this “extra step” to use us?</vt:lpstr>
      <vt:lpstr>Slide 6</vt:lpstr>
      <vt:lpstr>Making some observations  from Acts 8, 9, and 10:  1. Philip to Eunuch (8:26-40) 2. Ananias to Saul (9:10-18) 3. Peter to Cornelius (10:1-48)  Question: What barriers did each of the “bridge person” have to breakthrough to be used by God?</vt:lpstr>
      <vt:lpstr>Making some observations  from Acts 8, 9, and 10:  1. Philip &gt; Success 2. Ananias &gt; Fear 3. Peter &gt; Prejudice  Question: What barriers did each of the “bridge person” have to breakthrough to be used by God?</vt:lpstr>
      <vt:lpstr>Making some observations  from Acts 8, 9, and 10:  1. Philip &gt; Success 2. Ananias &gt; Fear 3. Peter &gt; Prejudice  Question:  Who is God asking you to be a bridge to right where you are?</vt:lpstr>
      <vt:lpstr>Making some observations  from Acts 8, 9, and 10:  1. Philip &gt; Success 2. Ananias &gt; Fear 3. Peter &gt; Prejudice  Question:  What barriers are there that you must breakthrough with God’s help?</vt:lpstr>
      <vt:lpstr>Question:  How can you be a “gospel bridge” to people in other parts of the world?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Cheng</dc:creator>
  <cp:lastModifiedBy>Hugo Cheng</cp:lastModifiedBy>
  <cp:revision>9</cp:revision>
  <dcterms:created xsi:type="dcterms:W3CDTF">2015-07-26T04:58:30Z</dcterms:created>
  <dcterms:modified xsi:type="dcterms:W3CDTF">2015-07-26T05:29:25Z</dcterms:modified>
</cp:coreProperties>
</file>