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9" r:id="rId4"/>
    <p:sldId id="277" r:id="rId5"/>
    <p:sldId id="260" r:id="rId6"/>
    <p:sldId id="259" r:id="rId7"/>
    <p:sldId id="267" r:id="rId8"/>
    <p:sldId id="261" r:id="rId9"/>
    <p:sldId id="268" r:id="rId10"/>
    <p:sldId id="275" r:id="rId11"/>
    <p:sldId id="270" r:id="rId12"/>
    <p:sldId id="281" r:id="rId13"/>
    <p:sldId id="280" r:id="rId14"/>
    <p:sldId id="273" r:id="rId15"/>
    <p:sldId id="278" r:id="rId16"/>
    <p:sldId id="264" r:id="rId17"/>
    <p:sldId id="282" r:id="rId18"/>
    <p:sldId id="274" r:id="rId19"/>
    <p:sldId id="276" r:id="rId20"/>
    <p:sldId id="265" r:id="rId2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31" autoAdjust="0"/>
  </p:normalViewPr>
  <p:slideViewPr>
    <p:cSldViewPr>
      <p:cViewPr>
        <p:scale>
          <a:sx n="75" d="100"/>
          <a:sy n="75" d="100"/>
        </p:scale>
        <p:origin x="-126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D0044-1B78-4129-A760-E2BF751FF0FC}" type="datetimeFigureOut">
              <a:rPr lang="zh-CN" altLang="en-US" smtClean="0"/>
              <a:t>2014/10/4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9FB5-59BF-4C04-8310-8DD24D6335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11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8E530-5A94-4B1A-9A14-78E1A2150BA7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1"/>
            <a:ext cx="738886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FAE24-189C-4539-B50A-1B20C539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哥林多教会的许多弟兄姊妹因为对属灵的恩赐一知半解，以致把恩赐分高低，造成肢体之间的磨擦，破坏了教会的合一。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3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爱可以遮掩过犯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彼此相愛是出於主的命令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遵守它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將會有許多溫馨感人的見證和美談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得以吸引許許多多的人進入我們的教會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也會讓我們的肢體生活被主耶穌在十字架上的愛所充滿和包圍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而這十字架上的愛正是我們彼此相愛的標準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因为对于我们身体上不体面的肢体或器官，我们自然的反应一定是加倍地顾惜，加倍地修饰给他以体面。当我们觉得自己眼睛不够大时，我们会修饰一下，画一点眼线让它显得大一点，当我们觉得自己个子不够高时，我们会穿高一点的鞋子来衬托自己高一些。但相反对于一个软弱的、不成功的、身份卑微的肢体，我们又是否愿意走近是否愿意给他加上体面呢？保罗就是用身子的比喻告诉我们，难以做到是因为我们没有真正互为肢体。</a:t>
            </a:r>
            <a:endParaRPr lang="en-US" altLang="zh-CN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按著人墮落了的本性，我們喜歡找跟我一樣的在一起，念跟我一樣、個性跟我一樣、喜好跟我一樣、習慣跟我一樣、想法也跟我一樣的，然後排除跟我不一樣的，結果就形成“結党”，形成一個又一個的小圈子。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4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当恶劣的气候来临，它们会挤在一起防风御寒。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7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我们都不喜欢别人教导我们怎样生活。罪的本质是渴望自我作主</a:t>
            </a:r>
            <a:r>
              <a:rPr lang="en-US" altLang="zh-CN" dirty="0" smtClean="0"/>
              <a:t>, </a:t>
            </a:r>
            <a:r>
              <a:rPr lang="zh-CN" altLang="en-US" dirty="0" smtClean="0"/>
              <a:t>更甚的是违抗神的主权。接受别人的劝勉</a:t>
            </a:r>
            <a:r>
              <a:rPr lang="en-US" altLang="zh-CN" dirty="0" smtClean="0"/>
              <a:t>, </a:t>
            </a:r>
            <a:r>
              <a:rPr lang="zh-CN" altLang="en-US" dirty="0" smtClean="0"/>
              <a:t>好比让别人介入我们的生活一样。</a:t>
            </a:r>
          </a:p>
          <a:p>
            <a:r>
              <a:rPr lang="zh-CN" altLang="en-US" dirty="0" smtClean="0"/>
              <a:t>　　可是</a:t>
            </a:r>
            <a:r>
              <a:rPr lang="en-US" altLang="zh-CN" dirty="0" smtClean="0"/>
              <a:t>, </a:t>
            </a:r>
            <a:r>
              <a:rPr lang="zh-CN" altLang="en-US" dirty="0" smtClean="0"/>
              <a:t>试想想</a:t>
            </a:r>
            <a:r>
              <a:rPr lang="en-US" altLang="zh-CN" dirty="0" smtClean="0"/>
              <a:t>, </a:t>
            </a:r>
            <a:r>
              <a:rPr lang="zh-CN" altLang="en-US" dirty="0" smtClean="0"/>
              <a:t>若没有人关心我们怎样生活</a:t>
            </a:r>
            <a:r>
              <a:rPr lang="en-US" altLang="zh-CN" dirty="0" smtClean="0"/>
              <a:t>, </a:t>
            </a:r>
            <a:r>
              <a:rPr lang="zh-CN" altLang="en-US" dirty="0" smtClean="0"/>
              <a:t>后果会怎样呢</a:t>
            </a:r>
            <a:r>
              <a:rPr lang="en-US" altLang="zh-CN" dirty="0" smtClean="0"/>
              <a:t>? </a:t>
            </a:r>
            <a:r>
              <a:rPr lang="zh-CN" altLang="en-US" dirty="0" smtClean="0"/>
              <a:t>小孩子需要经年累月的教导才能成长。若小孩子在成长过程中缺乏别人的劝勉</a:t>
            </a:r>
            <a:r>
              <a:rPr lang="en-US" altLang="zh-CN" dirty="0" smtClean="0"/>
              <a:t>, </a:t>
            </a:r>
            <a:r>
              <a:rPr lang="zh-CN" altLang="en-US" dirty="0" smtClean="0"/>
              <a:t>必定会受到各种的伤害。</a:t>
            </a:r>
          </a:p>
          <a:p>
            <a:r>
              <a:rPr lang="zh-CN" altLang="en-US" dirty="0" smtClean="0"/>
              <a:t>　　成年人也同样需要别人的教导</a:t>
            </a:r>
            <a:r>
              <a:rPr lang="en-US" altLang="zh-CN" dirty="0" smtClean="0"/>
              <a:t>, </a:t>
            </a:r>
            <a:r>
              <a:rPr lang="zh-CN" altLang="en-US" dirty="0" smtClean="0"/>
              <a:t>因为我们都有各自的盲点</a:t>
            </a:r>
            <a:r>
              <a:rPr lang="en-US" altLang="zh-CN" dirty="0" smtClean="0"/>
              <a:t>, </a:t>
            </a:r>
            <a:r>
              <a:rPr lang="zh-CN" altLang="en-US" dirty="0" smtClean="0"/>
              <a:t>所以我们都需要别人帮助来了解自己的问题。事实就是</a:t>
            </a:r>
            <a:r>
              <a:rPr lang="en-US" altLang="zh-CN" dirty="0" smtClean="0"/>
              <a:t>, </a:t>
            </a:r>
            <a:r>
              <a:rPr lang="zh-CN" altLang="en-US" dirty="0" smtClean="0"/>
              <a:t>在人生中</a:t>
            </a:r>
            <a:r>
              <a:rPr lang="en-US" altLang="zh-CN" dirty="0" smtClean="0"/>
              <a:t>, </a:t>
            </a:r>
            <a:r>
              <a:rPr lang="zh-CN" altLang="en-US" dirty="0" smtClean="0"/>
              <a:t>我们无人能逃得过撒但所设的网罗</a:t>
            </a:r>
            <a:r>
              <a:rPr lang="en-US" altLang="zh-CN" dirty="0" smtClean="0"/>
              <a:t>, </a:t>
            </a:r>
            <a:r>
              <a:rPr lang="zh-CN" altLang="en-US" dirty="0" smtClean="0"/>
              <a:t>若关心我们的人能提醒我们</a:t>
            </a:r>
            <a:r>
              <a:rPr lang="en-US" altLang="zh-CN" dirty="0" smtClean="0"/>
              <a:t>, </a:t>
            </a:r>
            <a:r>
              <a:rPr lang="zh-CN" altLang="en-US" dirty="0" smtClean="0"/>
              <a:t>那实在是件美事。即使我们真的跌倒了</a:t>
            </a:r>
            <a:r>
              <a:rPr lang="en-US" altLang="zh-CN" dirty="0" smtClean="0"/>
              <a:t>, </a:t>
            </a:r>
            <a:r>
              <a:rPr lang="zh-CN" altLang="en-US" dirty="0" smtClean="0"/>
              <a:t>也会有人从旁伸出援手</a:t>
            </a:r>
            <a:r>
              <a:rPr lang="en-US" altLang="zh-CN" dirty="0" smtClean="0"/>
              <a:t>, </a:t>
            </a:r>
            <a:r>
              <a:rPr lang="zh-CN" altLang="en-US" dirty="0" smtClean="0"/>
              <a:t>对我们愚蠢的行为提出劝勉</a:t>
            </a:r>
            <a:r>
              <a:rPr lang="en-US" altLang="zh-CN" dirty="0" smtClean="0"/>
              <a:t>, </a:t>
            </a:r>
            <a:r>
              <a:rPr lang="zh-CN" altLang="en-US" dirty="0" smtClean="0"/>
              <a:t>那何尝不是美事呢</a:t>
            </a:r>
            <a:r>
              <a:rPr lang="en-US" altLang="zh-CN" dirty="0" smtClean="0"/>
              <a:t>? </a:t>
            </a:r>
          </a:p>
          <a:p>
            <a:r>
              <a:rPr lang="zh-CN" altLang="en-US" dirty="0" smtClean="0"/>
              <a:t>　　彼此劝勉并不容易</a:t>
            </a:r>
            <a:r>
              <a:rPr lang="en-US" altLang="zh-CN" dirty="0" smtClean="0"/>
              <a:t>, </a:t>
            </a:r>
            <a:r>
              <a:rPr lang="zh-CN" altLang="en-US" dirty="0" smtClean="0"/>
              <a:t>因为我们的本性会令我们避免与人发生冲突。我们不希望惹怒别人</a:t>
            </a:r>
            <a:r>
              <a:rPr lang="en-US" altLang="zh-CN" dirty="0" smtClean="0"/>
              <a:t>, </a:t>
            </a:r>
            <a:r>
              <a:rPr lang="zh-CN" altLang="en-US" dirty="0" smtClean="0"/>
              <a:t>所以即使看见别人出错</a:t>
            </a:r>
            <a:r>
              <a:rPr lang="en-US" altLang="zh-CN" dirty="0" smtClean="0"/>
              <a:t>, </a:t>
            </a:r>
            <a:r>
              <a:rPr lang="zh-CN" altLang="en-US" dirty="0" smtClean="0"/>
              <a:t>也会保持缄默 </a:t>
            </a:r>
            <a:r>
              <a:rPr lang="en-US" altLang="zh-CN" dirty="0" smtClean="0"/>
              <a:t>—— </a:t>
            </a:r>
            <a:r>
              <a:rPr lang="zh-CN" altLang="en-US" dirty="0" smtClean="0"/>
              <a:t>起码对当事人绝口不提。</a:t>
            </a:r>
          </a:p>
          <a:p>
            <a:r>
              <a:rPr lang="zh-CN" altLang="en-US" dirty="0" smtClean="0"/>
              <a:t>　　然而</a:t>
            </a:r>
            <a:r>
              <a:rPr lang="en-US" altLang="zh-CN" dirty="0" smtClean="0"/>
              <a:t>, </a:t>
            </a:r>
            <a:r>
              <a:rPr lang="zh-CN" altLang="en-US" dirty="0" smtClean="0"/>
              <a:t>真关心别人的人</a:t>
            </a:r>
            <a:r>
              <a:rPr lang="en-US" altLang="zh-CN" dirty="0" smtClean="0"/>
              <a:t>, </a:t>
            </a:r>
            <a:r>
              <a:rPr lang="zh-CN" altLang="en-US" dirty="0" smtClean="0"/>
              <a:t>会用爱心劝勉人。当神的道充满了我们的生活和心灵</a:t>
            </a:r>
            <a:r>
              <a:rPr lang="en-US" altLang="zh-CN" dirty="0" smtClean="0"/>
              <a:t>, </a:t>
            </a:r>
            <a:r>
              <a:rPr lang="zh-CN" altLang="en-US" dirty="0" smtClean="0"/>
              <a:t>我们便会乐意用各样的智慧劝导人。我们对身边的人是否有足够的关心</a:t>
            </a:r>
            <a:r>
              <a:rPr lang="en-US" altLang="zh-CN" dirty="0" smtClean="0"/>
              <a:t>, </a:t>
            </a:r>
            <a:r>
              <a:rPr lang="zh-CN" altLang="en-US" dirty="0" smtClean="0"/>
              <a:t>以致我们乐于互相劝勉呢</a:t>
            </a:r>
            <a:r>
              <a:rPr lang="en-US" altLang="zh-CN" dirty="0" smtClean="0"/>
              <a:t>? </a:t>
            </a: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82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88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保罗把教会描绘成一幅基督身体的图画，每个信徒就是基督身体的一个肢体，每个肢体不论大小，不分贵贱，都有一定的功能，而且不能独自运作，一定要和其他肢体配搭，身体才不会出毛病。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42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我们教会自己的例子。 讲道，总务，饭食。。。。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42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既是神指派各人不同的岗位，我们就不应小看或嫉妒别人的恩赐，更不可撇下自己的岗位不顾，去追求别的恩赐，终至得不偿失，只应安分守己。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另一方面，每一個肢體都是神安排在這個身體裡的，因此，我們沒有選擇肢體的權利，我們更沒有批評任何一個肢體的權利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60F0E-AAA8-43DE-88A8-46E89A39FE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自己的见证： 结婚的例子。。。 你们现在就是一个人。 定睛在神的身上。 不要定睛在彼此的身上。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45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全都是</a:t>
            </a:r>
            <a:r>
              <a:rPr lang="en-US" altLang="zh-CN" dirty="0" smtClean="0"/>
              <a:t>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83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尼克打 出生時就沒有四肢，只有軀幹和頭，就像一尊殘破的雕像。這幅模樣甚至連他的父母都無法接受。可想而知，這樣的軀體給尼克造成了多大的困難。他所能利用的身 體部位，只有一個長着兩根腳趾的小腳，被他妹妹戲稱為“小雞腿”，因為尼克家的寵物狗曾經誤以為那個是雞腿，想要吃掉它。 </a:t>
            </a:r>
            <a:endParaRPr lang="en-US" altLang="zh-TW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他當選為中學學生會副主席，並獲得大學本科雙學位；他可以騎馬、衝浪、用小腳發短信的速度一如常人；他喜歡用他的頭和肩膀擁抱別人；他立志成為演說家，用自己的經歷去激勵他人；他遍訪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個國家，演講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</a:t>
            </a:r>
            <a:r>
              <a:rPr lang="zh-TW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餘場，令無數人激動落淚；他的座右銘是“沒手，沒腳，沒煩惱。”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9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/>
              <a:t>扁条体，没有用？ 神造每个人都是有计划的，每个人都是唯一而不可代替的。</a:t>
            </a:r>
            <a:endParaRPr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/>
          </a:p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就好像前几年，曾经流行过割阑尾跟扁桃体的做法，有人以为人身体上的阑尾好像没什么用处，但一发炎时疼痛难忍可能还得做手术，留着等它发炎还不如提前给做了。但结果后来发现，就是这个看着没有什么用处的器官，失去它，人整个免疫力和身体机能都受影响。所以神所造的身体器官没有一样是可弃多余的，同样，神在教会当中所摆放的有各种各样恩赐，或者说有各种各样服事的人没有一个是多余无用的。反而越是不体面不起眼的服事，越是最重要不可少的。有一位神学家说过这样一句话，他说一个社会当中可以没有诗人，但却不能没有扫路工。我们教会有好多种服事，有台上的也有台下的，有人前的也有人后的，有看得见的也有看不见，无论在人的眼中看哪个是重要的，还是次要的，在神的眼中都一样的，都看为宝贵，甚至神要在那看似卑微的人身上按着他自己的时间亲自来高举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7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“晕车”  眼， 腿， 小耳平衡器  相互不协调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真正的肢體關係是看到對方的缺點時，想到自己要如何彌補，而不是如何批評，甚至也不是只想到要教導對方，除非是遇到基本而絕對的真理，在愛裡盼望我們的肢體對真理有更正確的了解，若是有爭議性的神學問題，更重要的是在愛裡彼此接納與包容。 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FAE24-189C-4539-B50A-1B20C539F0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3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基督</a:t>
            </a:r>
            <a:r>
              <a:rPr lang="zh-CN" altLang="en-US" sz="60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的身子</a:t>
            </a:r>
            <a:endParaRPr lang="en-US" sz="60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8382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哥林多前书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12:12-27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33528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差异中合</a:t>
            </a:r>
            <a:r>
              <a:rPr lang="zh-CN" altLang="en-US" sz="4800" b="1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一</a:t>
            </a:r>
            <a:endParaRPr lang="en-US" altLang="zh-CN" sz="48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71524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林</a:t>
            </a:r>
            <a:r>
              <a:rPr lang="zh-CN" altLang="en-US" sz="2800" dirty="0">
                <a:solidFill>
                  <a:srgbClr val="FF0000"/>
                </a:solidFill>
              </a:rPr>
              <a:t>前 </a:t>
            </a:r>
            <a:r>
              <a:rPr lang="en-US" altLang="zh-CN" sz="2800" dirty="0">
                <a:solidFill>
                  <a:srgbClr val="FF0000"/>
                </a:solidFill>
              </a:rPr>
              <a:t>12:20 </a:t>
            </a:r>
            <a:r>
              <a:rPr lang="en-US" altLang="zh-CN" sz="2800" dirty="0"/>
              <a:t>	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但</a:t>
            </a:r>
            <a:r>
              <a:rPr lang="zh-CN" altLang="en-US" sz="2800" dirty="0"/>
              <a:t>如今肢体是多的，身子却是一个。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2385694"/>
            <a:ext cx="30455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latinLnBrk="1">
              <a:buFont typeface="Wingdings" panose="05000000000000000000" pitchFamily="2" charset="2"/>
              <a:buChar char="v"/>
            </a:pPr>
            <a:r>
              <a:rPr lang="zh-CN" altLang="en-US" sz="2800" dirty="0" smtClean="0"/>
              <a:t>由整体看肢体，而非肢体比肢体。</a:t>
            </a:r>
            <a:endParaRPr lang="en-US" altLang="zh-CN" sz="2800" dirty="0" smtClean="0"/>
          </a:p>
          <a:p>
            <a:pPr marL="342900" indent="-342900" latinLnBrk="1">
              <a:buFont typeface="Wingdings" panose="05000000000000000000" pitchFamily="2" charset="2"/>
              <a:buChar char="v"/>
            </a:pPr>
            <a:r>
              <a:rPr lang="zh-CN" altLang="en-US" sz="2800" dirty="0"/>
              <a:t>同</a:t>
            </a:r>
            <a:r>
              <a:rPr lang="zh-CN" altLang="en-US" sz="2800" dirty="0" smtClean="0"/>
              <a:t>属一个身体，连于元首基督。</a:t>
            </a:r>
            <a:endParaRPr lang="en-US" altLang="zh-CN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886980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“婚礼的证道”</a:t>
            </a:r>
            <a:endParaRPr lang="en-US" sz="2800" dirty="0"/>
          </a:p>
        </p:txBody>
      </p:sp>
      <p:pic>
        <p:nvPicPr>
          <p:cNvPr id="1026" name="Picture 2" descr="D:\photo\Wedding\婚礼照片\婚礼现场（马）\DSC_34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 t="14276" r="13333"/>
          <a:stretch/>
        </p:blipFill>
        <p:spPr bwMode="auto">
          <a:xfrm>
            <a:off x="3505200" y="2294444"/>
            <a:ext cx="5598374" cy="42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94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036" y="1219200"/>
            <a:ext cx="825004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zh-CN" altLang="en-US" sz="3200" b="1" dirty="0" smtClean="0"/>
              <a:t>不要相互攀比</a:t>
            </a:r>
            <a:endParaRPr lang="en-US" altLang="zh-CN" sz="3200" b="1" dirty="0" smtClean="0"/>
          </a:p>
          <a:p>
            <a:pPr marL="457200" indent="-457200">
              <a:buAutoNum type="arabicPeriod"/>
            </a:pPr>
            <a:endParaRPr lang="en-US" altLang="zh-CN" sz="2800" dirty="0" smtClean="0"/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林</a:t>
            </a:r>
            <a:r>
              <a:rPr lang="zh-CN" altLang="en-US" sz="2800" dirty="0">
                <a:solidFill>
                  <a:srgbClr val="FF0000"/>
                </a:solidFill>
              </a:rPr>
              <a:t>前 </a:t>
            </a:r>
            <a:r>
              <a:rPr lang="en-US" altLang="zh-CN" sz="2800" dirty="0" smtClean="0">
                <a:solidFill>
                  <a:srgbClr val="FF0000"/>
                </a:solidFill>
              </a:rPr>
              <a:t>12:15-16 </a:t>
            </a:r>
            <a:r>
              <a:rPr lang="zh-CN" altLang="en-US" sz="2800" dirty="0" smtClean="0"/>
              <a:t>设</a:t>
            </a:r>
            <a:r>
              <a:rPr lang="zh-CN" altLang="en-US" sz="2800" dirty="0"/>
              <a:t>若脚说：“我不是手，所以不属乎身子；”它不能因此就不属乎身子</a:t>
            </a:r>
            <a:r>
              <a:rPr lang="zh-CN" altLang="en-US" sz="2800" dirty="0" smtClean="0"/>
              <a:t>；设</a:t>
            </a:r>
            <a:r>
              <a:rPr lang="zh-CN" altLang="en-US" sz="2800" dirty="0"/>
              <a:t>若耳说：“我不是眼，所以不属乎身子；”它也不能因此就不属乎身子。</a:t>
            </a:r>
          </a:p>
          <a:p>
            <a:pPr latinLnBrk="1"/>
            <a:endParaRPr lang="en-US" altLang="zh-CN" sz="2800" dirty="0" smtClean="0"/>
          </a:p>
          <a:p>
            <a:pPr latinLnBrk="1"/>
            <a:r>
              <a:rPr lang="zh-CN" altLang="en-US" sz="2800" dirty="0"/>
              <a:t>比出</a:t>
            </a:r>
            <a:r>
              <a:rPr lang="zh-CN" altLang="en-US" sz="2800" dirty="0" smtClean="0"/>
              <a:t>了</a:t>
            </a:r>
            <a:r>
              <a:rPr lang="zh-CN" altLang="en-US" sz="2800" dirty="0"/>
              <a:t>不满</a:t>
            </a:r>
            <a:r>
              <a:rPr lang="zh-CN" altLang="en-US" sz="2800" dirty="0" smtClean="0"/>
              <a:t>和自卑。</a:t>
            </a:r>
            <a:endParaRPr lang="en-US" altLang="zh-CN" sz="2800" dirty="0" smtClean="0"/>
          </a:p>
          <a:p>
            <a:pPr latinLnBrk="1"/>
            <a:endParaRPr lang="en-US" altLang="zh-CN" sz="2800" dirty="0"/>
          </a:p>
        </p:txBody>
      </p:sp>
      <p:sp>
        <p:nvSpPr>
          <p:cNvPr id="3" name="Rectangle 2"/>
          <p:cNvSpPr/>
          <p:nvPr/>
        </p:nvSpPr>
        <p:spPr>
          <a:xfrm>
            <a:off x="603329" y="282714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三“</a:t>
            </a:r>
            <a:r>
              <a:rPr lang="zh-CN" altLang="en-US" sz="4000" b="1" dirty="0">
                <a:solidFill>
                  <a:srgbClr val="FF0000"/>
                </a:solidFill>
              </a:rPr>
              <a:t>不要</a:t>
            </a:r>
            <a:r>
              <a:rPr lang="zh-CN" altLang="en-US" sz="4000" dirty="0">
                <a:solidFill>
                  <a:srgbClr val="FF0000"/>
                </a:solidFill>
              </a:rPr>
              <a:t>”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8058" y="427738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“你是唯一”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05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3892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你没有资格说放弃！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thebarnprincess.com/wp-content/uploads/2013/07/limitles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38" y="457200"/>
            <a:ext cx="3429000" cy="49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8973" y="2133600"/>
            <a:ext cx="47485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If </a:t>
            </a:r>
            <a:r>
              <a:rPr lang="en-US" altLang="zh-CN" sz="2800" dirty="0" smtClean="0"/>
              <a:t>God can use a man without arms and legs to be His hands and feet, then He will certainly use any willing heart.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6436" y="381000"/>
            <a:ext cx="74917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endParaRPr lang="en-US" altLang="zh-CN" sz="2800" dirty="0" smtClean="0"/>
          </a:p>
          <a:p>
            <a:pPr latinLnBrk="1"/>
            <a:r>
              <a:rPr lang="zh-CN" altLang="en-US" sz="2800" dirty="0" smtClean="0">
                <a:solidFill>
                  <a:srgbClr val="FF0000"/>
                </a:solidFill>
              </a:rPr>
              <a:t>林前 </a:t>
            </a:r>
            <a:r>
              <a:rPr lang="en-US" altLang="zh-CN" sz="2800" dirty="0" smtClean="0">
                <a:solidFill>
                  <a:srgbClr val="FF0000"/>
                </a:solidFill>
              </a:rPr>
              <a:t>12:21  </a:t>
            </a:r>
            <a:r>
              <a:rPr lang="zh-CN" altLang="en-US" sz="2800" dirty="0" smtClean="0"/>
              <a:t>眼不能对手说：“我用不着你；”头也不能对脚说：“我用不着你。”</a:t>
            </a:r>
          </a:p>
          <a:p>
            <a:pPr latinLnBrk="1"/>
            <a:endParaRPr lang="en-US" altLang="zh-CN" sz="2800" dirty="0" smtClean="0"/>
          </a:p>
          <a:p>
            <a:pPr latinLnBrk="1"/>
            <a:r>
              <a:rPr lang="zh-CN" altLang="en-US" sz="2800" dirty="0" smtClean="0"/>
              <a:t>比出了骄傲和自大。</a:t>
            </a:r>
            <a:endParaRPr lang="en-US" altLang="zh-CN" sz="2800" dirty="0" smtClean="0"/>
          </a:p>
          <a:p>
            <a:pPr latinLnBrk="1"/>
            <a:endParaRPr lang="en-US" altLang="zh-CN" sz="2800" dirty="0"/>
          </a:p>
        </p:txBody>
      </p:sp>
      <p:sp>
        <p:nvSpPr>
          <p:cNvPr id="5" name="Rectangle 4"/>
          <p:cNvSpPr/>
          <p:nvPr/>
        </p:nvSpPr>
        <p:spPr>
          <a:xfrm>
            <a:off x="1040090" y="3376297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/>
            <a:r>
              <a:rPr lang="zh-CN" altLang="en-US" sz="3200" dirty="0" smtClean="0"/>
              <a:t>“</a:t>
            </a:r>
            <a:r>
              <a:rPr lang="zh-CN" altLang="en-US" sz="3200" dirty="0"/>
              <a:t>扁</a:t>
            </a:r>
            <a:r>
              <a:rPr lang="zh-CN" altLang="en-US" sz="3200" dirty="0" smtClean="0"/>
              <a:t>桃体</a:t>
            </a:r>
            <a:r>
              <a:rPr lang="zh-CN" altLang="en-US" sz="3200" dirty="0"/>
              <a:t>”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0523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236" y="609600"/>
            <a:ext cx="4489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zh-CN" altLang="en-US" sz="3200" b="1" dirty="0" smtClean="0"/>
              <a:t>不要指</a:t>
            </a:r>
            <a:r>
              <a:rPr lang="zh-CN" altLang="en-US" sz="3200" b="1" dirty="0"/>
              <a:t>手划</a:t>
            </a:r>
            <a:r>
              <a:rPr lang="zh-CN" altLang="en-US" sz="3200" b="1" dirty="0" smtClean="0"/>
              <a:t>脚</a:t>
            </a:r>
            <a:endParaRPr lang="en-US" altLang="zh-CN" sz="3200" b="1" dirty="0" smtClean="0"/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8236" y="2707529"/>
            <a:ext cx="4489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zh-CN" altLang="en-US" sz="3200" b="1" dirty="0" smtClean="0"/>
              <a:t>不要品</a:t>
            </a:r>
            <a:r>
              <a:rPr lang="zh-CN" altLang="en-US" sz="3200" b="1" dirty="0"/>
              <a:t>头论</a:t>
            </a:r>
            <a:r>
              <a:rPr lang="zh-CN" altLang="en-US" sz="3200" b="1" dirty="0" smtClean="0"/>
              <a:t>足</a:t>
            </a:r>
            <a:endParaRPr lang="en-US" altLang="zh-CN" sz="3200" b="1" dirty="0" smtClean="0"/>
          </a:p>
          <a:p>
            <a:pPr marL="457200" indent="-457200">
              <a:buAutoNum type="arabicPeriod" startAt="3"/>
            </a:pPr>
            <a:endParaRPr lang="en-US" altLang="zh-CN" sz="3200" dirty="0" smtClean="0"/>
          </a:p>
          <a:p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111405" y="1295400"/>
            <a:ext cx="62799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这本是“头”的功</a:t>
            </a:r>
            <a:r>
              <a:rPr lang="zh-CN" altLang="en-US" sz="2800" dirty="0"/>
              <a:t>用</a:t>
            </a:r>
            <a:endParaRPr lang="en-US" altLang="zh-CN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肢</a:t>
            </a:r>
            <a:r>
              <a:rPr lang="zh-CN" altLang="en-US" sz="2800" dirty="0"/>
              <a:t>体不协</a:t>
            </a:r>
            <a:r>
              <a:rPr lang="zh-CN" altLang="en-US" sz="2800" dirty="0" smtClean="0"/>
              <a:t>调 </a:t>
            </a:r>
            <a:r>
              <a:rPr lang="en-US" altLang="zh-CN" sz="2800" dirty="0" smtClean="0"/>
              <a:t>---- </a:t>
            </a:r>
            <a:r>
              <a:rPr lang="zh-CN" altLang="en-US" sz="2800" dirty="0" smtClean="0"/>
              <a:t>“头晕”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187605" y="3505200"/>
            <a:ext cx="62799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仿佛不</a:t>
            </a:r>
            <a:r>
              <a:rPr lang="zh-CN" altLang="en-US" sz="2800" dirty="0"/>
              <a:t>属</a:t>
            </a:r>
            <a:r>
              <a:rPr lang="zh-CN" altLang="en-US" sz="2800" dirty="0" smtClean="0"/>
              <a:t>于同一个身子</a:t>
            </a:r>
            <a:endParaRPr lang="en-US" altLang="zh-CN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“约伯的朋友”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843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1096962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b="1" dirty="0" smtClean="0">
                <a:solidFill>
                  <a:srgbClr val="FF0000"/>
                </a:solidFill>
              </a:rPr>
              <a:t>三“</a:t>
            </a:r>
            <a:r>
              <a:rPr lang="zh-CN" altLang="en-US" sz="4000" b="1" dirty="0">
                <a:solidFill>
                  <a:srgbClr val="FF0000"/>
                </a:solidFill>
              </a:rPr>
              <a:t>要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”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19151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chemeClr val="tx1"/>
                </a:solidFill>
              </a:rPr>
              <a:t>1.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彼</a:t>
            </a:r>
            <a:r>
              <a:rPr lang="zh-CN" altLang="en-US" sz="3200" b="1" dirty="0">
                <a:solidFill>
                  <a:schemeClr val="tx1"/>
                </a:solidFill>
              </a:rPr>
              <a:t>此相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爱</a:t>
            </a:r>
            <a:endParaRPr lang="en-US" altLang="zh-CN" sz="3200" b="1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约</a:t>
            </a:r>
            <a:r>
              <a:rPr lang="zh-CN" altLang="en-US" sz="2800" dirty="0">
                <a:solidFill>
                  <a:srgbClr val="FF0000"/>
                </a:solidFill>
              </a:rPr>
              <a:t>翰一书 </a:t>
            </a:r>
            <a:r>
              <a:rPr lang="en-US" altLang="zh-CN" sz="2800" dirty="0" smtClean="0">
                <a:solidFill>
                  <a:srgbClr val="FF0000"/>
                </a:solidFill>
              </a:rPr>
              <a:t>4:20   </a:t>
            </a:r>
            <a:r>
              <a:rPr lang="zh-CN" altLang="en-US" sz="2800" dirty="0" smtClean="0">
                <a:solidFill>
                  <a:schemeClr val="tx1"/>
                </a:solidFill>
              </a:rPr>
              <a:t>又说</a:t>
            </a:r>
            <a:r>
              <a:rPr lang="en-US" altLang="zh-CN" sz="2800" dirty="0" smtClean="0">
                <a:solidFill>
                  <a:schemeClr val="tx1"/>
                </a:solidFill>
              </a:rPr>
              <a:t>,</a:t>
            </a:r>
            <a:r>
              <a:rPr lang="zh-CN" altLang="en-US" sz="2800" dirty="0" smtClean="0">
                <a:solidFill>
                  <a:schemeClr val="tx1"/>
                </a:solidFill>
              </a:rPr>
              <a:t>人若说我爱神</a:t>
            </a:r>
            <a:r>
              <a:rPr lang="en-US" altLang="zh-CN" sz="2800" dirty="0" smtClean="0">
                <a:solidFill>
                  <a:schemeClr val="tx1"/>
                </a:solidFill>
              </a:rPr>
              <a:t>,</a:t>
            </a:r>
            <a:r>
              <a:rPr lang="zh-CN" altLang="en-US" sz="2800" dirty="0" smtClean="0">
                <a:solidFill>
                  <a:schemeClr val="tx1"/>
                </a:solidFill>
              </a:rPr>
              <a:t>却恨他的弟兄</a:t>
            </a:r>
            <a:r>
              <a:rPr lang="en-US" altLang="zh-CN" sz="2800" dirty="0" smtClean="0">
                <a:solidFill>
                  <a:schemeClr val="tx1"/>
                </a:solidFill>
              </a:rPr>
              <a:t>,</a:t>
            </a:r>
            <a:r>
              <a:rPr lang="zh-CN" altLang="en-US" sz="2800" dirty="0" smtClean="0">
                <a:solidFill>
                  <a:schemeClr val="tx1"/>
                </a:solidFill>
              </a:rPr>
              <a:t>就是说谎话的</a:t>
            </a:r>
            <a:r>
              <a:rPr lang="en-US" altLang="zh-CN" sz="2800" dirty="0" smtClean="0">
                <a:solidFill>
                  <a:schemeClr val="tx1"/>
                </a:solidFill>
              </a:rPr>
              <a:t>;</a:t>
            </a:r>
            <a:r>
              <a:rPr lang="zh-CN" altLang="en-US" sz="2800" dirty="0" smtClean="0">
                <a:solidFill>
                  <a:schemeClr val="tx1"/>
                </a:solidFill>
              </a:rPr>
              <a:t>不爱他所看见的弟兄</a:t>
            </a:r>
            <a:r>
              <a:rPr lang="en-US" altLang="zh-CN" sz="2800" dirty="0" smtClean="0">
                <a:solidFill>
                  <a:schemeClr val="tx1"/>
                </a:solidFill>
              </a:rPr>
              <a:t>,</a:t>
            </a:r>
            <a:r>
              <a:rPr lang="zh-CN" altLang="en-US" sz="2800" dirty="0" smtClean="0">
                <a:solidFill>
                  <a:schemeClr val="tx1"/>
                </a:solidFill>
              </a:rPr>
              <a:t>就不能爱没有看见的神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9898" y="343918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“情同手足</a:t>
            </a:r>
            <a:r>
              <a:rPr lang="zh-CN" altLang="en-US" sz="2800" dirty="0" smtClean="0"/>
              <a:t>”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241502" y="4191000"/>
            <a:ext cx="6835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牙齿还有咬舌头的时候</a:t>
            </a:r>
            <a:r>
              <a:rPr lang="zh-CN" altLang="en-US" sz="2800" dirty="0" smtClean="0"/>
              <a:t>呢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7403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25" y="579438"/>
            <a:ext cx="2971800" cy="715962"/>
          </a:xfrm>
        </p:spPr>
        <p:txBody>
          <a:bodyPr>
            <a:noAutofit/>
          </a:bodyPr>
          <a:lstStyle/>
          <a:p>
            <a:r>
              <a:rPr lang="en-US" altLang="zh-CN" sz="3200" b="1" dirty="0" smtClean="0">
                <a:solidFill>
                  <a:schemeClr val="tx1"/>
                </a:solidFill>
              </a:rPr>
              <a:t>2.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彼此相顾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0297" y="1905000"/>
            <a:ext cx="79203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林前 </a:t>
            </a:r>
            <a:r>
              <a:rPr lang="en-US" altLang="zh-CN" sz="2800" dirty="0" smtClean="0">
                <a:solidFill>
                  <a:srgbClr val="FF0000"/>
                </a:solidFill>
              </a:rPr>
              <a:t>12:23-25 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zh-CN" altLang="en-US" sz="2800" dirty="0" smtClean="0"/>
              <a:t>身</a:t>
            </a:r>
            <a:r>
              <a:rPr lang="zh-CN" altLang="en-US" sz="2800" dirty="0"/>
              <a:t>上肢体，我们看为不体面的，越发给它加上体面；不俊美的，越发得着俊美</a:t>
            </a:r>
            <a:r>
              <a:rPr lang="zh-CN" altLang="en-US" sz="2800" dirty="0" smtClean="0"/>
              <a:t>。我</a:t>
            </a:r>
            <a:r>
              <a:rPr lang="zh-CN" altLang="en-US" sz="2800" dirty="0"/>
              <a:t>们俊美的肢体，自然用不着装饰；但　神配搭这身子，把加倍的体面给那有缺欠的肢体</a:t>
            </a:r>
            <a:r>
              <a:rPr lang="zh-CN" altLang="en-US" sz="2800" dirty="0" smtClean="0"/>
              <a:t>，免</a:t>
            </a:r>
            <a:r>
              <a:rPr lang="zh-CN" altLang="en-US" sz="2800" dirty="0"/>
              <a:t>得身上分门别类，总要肢体彼此相顾。</a:t>
            </a:r>
          </a:p>
        </p:txBody>
      </p:sp>
      <p:sp>
        <p:nvSpPr>
          <p:cNvPr id="3" name="Rectangle 2"/>
          <p:cNvSpPr/>
          <p:nvPr/>
        </p:nvSpPr>
        <p:spPr>
          <a:xfrm>
            <a:off x="602468" y="1219200"/>
            <a:ext cx="6468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+mj-ea"/>
                <a:ea typeface="+mj-ea"/>
              </a:rPr>
              <a:t>“各家自扫门前雪</a:t>
            </a:r>
            <a:r>
              <a:rPr lang="en-US" altLang="zh-CN" sz="2800" dirty="0" smtClean="0">
                <a:latin typeface="+mj-ea"/>
                <a:ea typeface="+mj-ea"/>
              </a:rPr>
              <a:t>,</a:t>
            </a:r>
            <a:r>
              <a:rPr lang="zh-CN" altLang="en-US" sz="2800" dirty="0" smtClean="0">
                <a:latin typeface="+mj-ea"/>
                <a:ea typeface="+mj-ea"/>
              </a:rPr>
              <a:t>休管他人瓦上霜。”</a:t>
            </a:r>
            <a:endParaRPr lang="en-US" sz="2800" dirty="0"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297" y="4440578"/>
            <a:ext cx="6370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一个健康的身体是不会有 “排异反应”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7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imgur.com/lPw7DAh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2590800"/>
            <a:ext cx="7249846" cy="382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ews.xinhuanet.com/world/2013-02/18/124353398_291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632" y="317374"/>
            <a:ext cx="4343400" cy="273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hQSEBUUEhQVFRQVFRUVFBQVFRQUFxQUFBQVFBQUFBcXHSYeFxkjGhUUHy8gJCcpLCwsFR4xNTAqNSYrLCkBCQoKDgwOFA8PGikcHBwpKSkpKSwpKSkpKSkpLCkpKSkpKSkpKSkpLCkpLCkpKSkpLCkpKSk1KSwpKSkpKSkpKf/AABEIAQ0AuwMBIgACEQEDEQH/xAAcAAABBQEBAQAAAAAAAAAAAAADAQIEBQYABwj/xABGEAABAwEFBQUEBwYFAgcAAAABAAIRAwQFEiExBkFRYXETIoGRoTKxwfAHFEJSctHhFSMkYoKSM7LC8fJTojRDRHOTs9L/xAAZAQADAQEBAAAAAAAAAAAAAAAAAQIDBAX/xAAlEQACAgEDAwQDAAAAAAAAAAAAAQIRAxIhMRNBUQQUMmEikaH/2gAMAwEAAhEDEQA/APZCkToXJCESJV0IA5dC5cgDl0LlyAEXLk0lADahyUJ9OSpTihkLRMXIB1OFDrMzU96i1gtIsRHCkMp5IDBmpTVTEK1TKCjMZJUymyFlJjCQmwnpIUDoQBKAlhdCAGlqb2aKAlhIBSuXLkhiLiulIXIA5KU2UpQApKRIkJTAQlMJSlNVIRxTHJXIbkxjHqPVUXaLaGjYqJrV3YWjJrRm6o6JDKY+070GpIC8U2g+l+2VyRRIs1PcKedSP5qpEz+ENVJ0Se4U6RJyBPQEqSykvle0XvWqOxVK1V7tZdUe4+pVzc23dvs3+FaamEfYqHtWf21JA8IQ5CtH0zRpwjrxy4Pp5I7ttoAj/qUO6fGm8wfBw6Lc3Z9KV214AtLaZ+7WDqPhLxh8ioZRqwnQh2es14DmOa9p0cwhwPQtkIjipGdCWE0OS40UByVML03tQigDSkxKG62BRq96gJ0BZOeh9oqZ18ApG3gi0FMvQ9caiqhbTCjWq+gwTqlaHRdvrgalQK9/U2mC4ea8p22+k11KW083HIbgOaz+xFrfaq5qV6jjnkJIA6AKMuRY4OQ4xcpUe8Ur2a5HbXB0WIva2Mo0pY6CAqW5PpEzIfkd3PooweoWWN1Q5w0Oj1B1oCqdoNpadkomo8Oe45U6TM31X/daNw0Jdo0ZncDVDaEVGy0rP3tazWqydAMLegMnzMny4K55Ek2iaPOtsq1utbjarS2GCGtY1wiixxyaGSSATEk5kkTuWWDV6ntXFOxVy77TAxv4nPaB45E/0ryoPWHo88s0ZOS4dF58axtV3RJpty0EzoeHWUZldznBlJhLzlhYC7yAkz5qDjTqbiJgkA5GCRI4Hius5y+s2yLyJrVrNZxvFWtTx/8AxsJI8YU8bOWFgl94tceFOmT8SqK5blq2moKdFsn7Tj3WsB+047h6ncCV7Fsv9GNmogOqNFoqZS6oJYD/ACUjl4uxHposZ2n8v0bxca+P7PP7Ls42sP4I2mrB9sUWNYD/AO5jaAfFXd0Wq97I7uvrOaNadVwrUyOBBe4t6tLeq9CvGzlpgTA0G4DgBuHIKkdYnkklVFyoUqbNPcW1otFIPwljvZqU3a03iMTTlmMwQd4I6K1/aGSylz2QgZrQMo91Nyl4FQO131hUQX9O9DvKzYmwqgXaeKpKbDYvaVd28qDbMROqsjRUC2mFp0/IrAUqB4qdSoc1TsvCCim8DGSnRGh2X5Aw6qJWsDXjM5LOVb8dMKxslqcd6hY4jtlDtdsrSeAAB1VbY9ljRpzTyWit9Ul8FWtGgHU45LnzKnXYqHk8ntFsqvcW1HEwYjco1ajlIWj2gufBWxRkfeqK97QKTOLnGGjieJ5D9FtCqVIzlzuWOzV5Pktk5DX3fPIq+FqbiAJEnQSJPQarC3RaqxBpWSm6tWdJc4CWt4knQnPfkMtVqNnfoqeaor2+pjdId2bTilwOWN5ygcB5rPPKEV+TKxxbZN212RtFspUuxLYZiJpuODETADg4iJABEGNeax5+jO3D/wBOXfhqUD/rXtrWTluU2z0V5kPVyxrTFKjpliUnbPnu0bC2ynm+yWgDeRT7QebJUa6rjdaLRToU5D3uwnECMEDE9zxqAGhxI5L6ZYFW3hZGdoK3Z4qoBZjaG9pgdEtkkFwkNyzPAbl0YfXapqM1V9zGWGlaMtZtnmWak2lRENBGZ9p7jq953uPpoMgtvdFCKYVKYeZBmDBGYLTwc0wWnkQCrux1gGhelKCu0ZJjL0oDJV/1YKdbK2IoDVvFbEsHSpYdEYPyTCkBVUgOe2UPswnkrgUxBCFEr2WUU1VHtd4BgkpMZE/Yg1RBdYIVdZ9q2PeWggwrtloBEqVFMLIYuRoMwplO7mjRKLQEprI0ILKC96cPHVXV0MkBUt7Ol46q+uM5BYZoqyoszf0jVKdCjieYJMNG9ztYA5bzoPKfO9nbjdeNfG8FtBuWRguAOYG+NZjeQnbY3s+8rxLWmaYc5lIDQUWu9vq6MU8wNAF6XsxdTKFNjGiAAI1zniTqf05lRWmI7tlndlyMoU206LGsYIDWjjqTJzJ5yp9Sn8ApjWSB+XJCqsXj+oTts64MDQp5qdTYo9PVSGFc8CpD4UatSlSZSAKcmPWxJ0Afd7arYdIe0Qyo2MbeQJEFv8plp4b1Ba5zHFlSA9oBlshr2nIPZO46EZ4TlJyJuqTYQr5seJgePaZmOYOTx5Z9Whe16OTSSZzZFuVvaLi9RO0Sh69QwJBemF6EXJoKYBcacKiCulIBxKz+0VXKFeOWfv3MxxSk9mNFXYbnghzRnvVzeF4GlS6BWFy2YYc1C2goB3dC5YScS5LYptnb7fVLnO0BgZ+9Nv3bI034Ggl0xl8UWrYRRb3cp4cVQV7ke+oH7veStFN1dktdgtS/6tR4aB3jzU/aG9q1jsw70VK2JjT91oA7R45gOaBzdO5Vpu+oyq2o0ezu96D9It5Gs6iYjs6B/uL6hP8Alb5KOXuPhEXYCygmpVjUhjTno0SY8Y8l6jdLpEx0PPPSOecdPDB7L2fBZKQG9uI9XHFPqtpdL8h0EeGnqR5nlFy4FE19HMBc+nkm2QyI8umYHzzCmYMlx5MSmjZSoghiI0I5pLjTXn+3cWaa7AkpQFwZmjMYrjibBsVjVKIyQ2tyRYyXfjhpRi3Zjn5EjgXDxaS0+5JKNeFHDVeOLnO8HnH/AKiEBeguDIVKF0LgmAsobqolOc6BKrH1iSkBauCzV51JqALQWqrDSsh2+OueSieyGjS0rXgpTyVHTvLG8k6BSbzdDI5KgtLsDJCxoqyRed6hzwFYU7T3MlhK9cnOVotnC54zVOBOouaT8lhdr7wDrQ5oiGDB1I7zvJziP6VvH0+8AOK81fQ7a2kAgh9Z7pEwWB5cT0j3ojHcJPY3FkBDGA6hrZ6wJV/dr8x88/dJ+ZVDTzKvrsZ89OPkFpNbCizX2CtIB8/GFbNEhZ+wujJXdnfkuY1DYUhaikJMKmgsjYM0VjU7Cntako0FnNankJQFxCsRmL9bFY82tPpHwVe0q42moew/q0+OY9zlSsK6oPYzZIlMJTVwVgBtju6koWCWhMtbswFa0vZHRZzdDSsqb1/wysddNT966eK21upywhY+jZ8NRyeTgSC3tbJyVRedaGI9pfL1R33aNyhITZAL81tLjhjFg7HUmoBzW4s3shaRWzJsLfduwWWs/FDiMDOOJ+RjnhxnwWd2PsOT6p39xvICCfgPBO2ytMNps3d556+wP9XmrDZVn8Iw8S8/95HwTxrcJFrZ295aG7mKlsTM1f2LIgIyFRRb2bd8/O5XFn+fnwCqKAyVpSMR88FySNkT6bkQKK0ojXZqbEGw/Pn+icAmNcnhMBQErkiRxTEQL6o4qLuQDvIg+6VmAxay3Nmm8cWu/wApWQ7RdGLglj5SShmoOKUVBxWpJGtpzCtqYyHRVdYhzgArMGFzZXuaRI785WUvXuuJVqXVFGtFic+V0zja2M0zKCtLyqO+Xd5aa13S5jp3LL3we8sVYmRLAP3gW7swlo6LD2Uw8LZWer3RCtPYXczm2T5ewfyf63LQ7Otix0fwk/3PcfisxtXnUaeLDlvEOP5+i1Ozh/g6P4PiVWLlhIvLAzerqzs3qpsA+fVX9BuQUZGXEl2VysaRVdSEAKfTOi5Wakxp+fNOxIbHJQVIw9N6M1yiMcjh2SaEwpemlyZiSOKoRzxIPisa2yrZblh7Rega5wG5zh5EhdGIhhn2RRqlhO5RKu0EID9o4/2XRTItEulZC14lWT7RmqKxX12tQCCrOqc1xZ3uaw4G1a5Qe2KVtkedyr7TQqiV12jIPaxiaV5xtFQIqLbOZWj9VQ3jd5dJLTKTVisyXa6LV3dXlgWTtF3VQ89x0TwV9dzngAFrvIrKwK/aip+9AJyFMGOrnT8FrNmf/B0fwn/O5Y7at373eP3bMj1ctjsuP4Oj+A/53rTFywZpLuGav7ODHzxVHYPnpwV/ZxospmkSXTGXipLPigUBkpNMblzs0QVmqdKQBcRmoGPY5FaUEIjSmhMIE5NCVWIV2i8+rlmNxJzLnE9S4yt9UfAPj7l53VtFMk6nMnfvK3xkSGvNJOYykRohmvTH2T5FNFraNGE+C2dkbEygym0yAimuzmoJvNv3Cm/Xf5HeSWi+w7oay+qm5iDWt1V32FrPqTNzQnii37oWvUiuxOl+TGivVj2E1lKprgWydQHAJ1Jo4BDyJ9haX5MW+yvP/llJ9Wc3Vh8FvDZhEwFHqUQdyhOPgqn5PCdsq2K0vyiA1pHMALU7Gumx0p3Yx4B7gPQBZfbmuHW6uRpjgeH+60+xp/g6fWp/9jvzUw+TEa2wtzWhswyHgqC7hmtDZwschrEm0hKOwITB71JDVzsscGpC33IkJCFLGMYPejNamgIjQqQmKGp0JUhVCI9t/wAN3QqgsV10wM2q/tw7h6KrJDVvDglissVL7oXNszBPdCb9cG5B7UyqpsWw4WRszhCMC0fZHkhhxXdoEAPNpagOtQURycKSuhBH1ZCdSrAIJppMCKAkOtkpra+Y6j3oXZHgh2quKVN9R2QpsdUPRjS74R4p8AeB368m0Vp/6lT0cR8FvNkqcWOjzDnf3PcR6ELzio4uPFzt28uP6r1a7bPgDGDRjWt/tAb8EsfdkMv7rbn0Wjs1L58VUXbZpz4mPWJWls1HLy9ZKwyGqHsZ8EdlNPpU0cU1gUCDPnxXGmpEJ0IoCKKfwRA1FASwmgBYUhCMkwpgRLVTlp6H9Fnn5hap7FjqhLXObwJHkSFvjJY9r4SF8oeNOaFqSFxpweEEkLsSACmjKTso1TJ3ymOeiwCu4BOYOKjdqkk7kxFgawAyWc26rn9n2nDMmmAY+6ajA89MJd4SrVrTHFDJOuSQzx/ZzZp/atrVWlrR36bXCC4/ZfG5u8ccjot5djJepd80zik6kZ+5Aul8P4fBa1phsZ9zYXXRGEDhA8eXvV1TcI8vTVZqheYaPXdHTzHoc0CrfxOTT8/JXl5Mmk6oxs1rra0akDqfDNMffLNxnp4LL2ekXHE4yOfzxlW9GkFxuWaXx2NdMI/ZP/bH8jvJL+1z9x3p+abSphEAzVLFm7y/hOqHgQXsfuO9PzTm3pxaQngLiwI6WZcS/gaoeArLYCnGsozqHBK38lpjlNbTJaXYlB8rK3h/ivj73wE+srR03eizNZ0vJ4kn1XfiMmDawbylwpQUSnT5hbkjKY4BOxpT1T5PzCQgLqbkLA7grGpXjd4IbrY7SYnkEARmWZ3BONl4mEcsG9xnyXNDI7zo9ZRYwAp6Z5JRTA4qS+ozDLZI4pmPUjT50RYFTfVlls8Pis3OErY1Gh0g4jOSyV60Cwkb1rHdURJVuDNuLsgrKy2eR856T881V2GjGfzxU9tqDQOQnzEhcksavc1jI0TXw0gI4vBoIMiFlq99GTB3D0EKvqXiSocR2S9sPpabZKhoUWh9QAF7z7LCRIbA1MQTmNVlGfTRacQOJp/oHuWW23soFpDmkk1KbKj9cnOmdd2S9L2H2Lu+z2GharY1tSpaGsIFUY2g1CezZTpgHE4gcCddyTXkaZc7EfSm211BSrQ17jDXgYRMwGuHPQEb9V6EWrxX6R9jqVgrULRZW4KdSoWvYJLWOiQWcAY05ZRC9buO8O2stGqdX02k/iiHesqOAJyY5spS5Ji+eWqdWBHtFfC1/HDl45BUBMGCre9NJ/2UAVm8fJq6MeyIYNriOHMZJcjxTKjmHcT6JzbVua0LUQSlh/Uonc4j1UNriDonjPPEBygoENe4al09D+SSg7PQ9UA2mnxb4Ob+aI0yMsxujE71AhJQ8hYd9SdUxxG8aJjaxGgjwzPmgm1gaub5hNRCyWKhjLIJG1Y6qEbfTOtRu/7TPXNFo2thGRaeYIPxToCV2xM5x88lTX7RDmyJkHM8lZuadSI/EQPeVGtFtpEEGtT007Rn5pxdMTMu6rAPQjzhAq1t5Uu2lknC4EcQZCqbxtAa3wUZGkCB/Wi52Fu7U8B+aM9ojLhmeKr7jokMe854nZdBMnzJU202oMLWn2nThE6wJJ45ZeYWapKxgn3Sy0UnfuXVK4w0xhLGjsg1xBc52YOKACN4IJAMHf8A0cXPXs9lFO04cLXHsmSXvY1zi4io4HD7WjQDmSZ3Dz+ytOIOBLSDILTBBB3LYWN9V8F1aoejiPGBvXPN0zWKJH0pvFoZRslEh1Xtmve1sEspsBlz49gZiJ1Wnuangosbua2B0Corru5lOQxoBcZJ3knUk7zzVk3aCk2s2zkkVCzGARAc0GO6d5EExrClMtouW1gCByMcyN3l70So8AcoUZ5BA8x1UW9K+TWjV2ucZJq3LSS+LIt52zEd8BQxV3QBzKKKJ3jyOXuT20BMuLfeuxUlRmyOG8x4Zp2XFPrU2jQ+MR8fgh0qYnPXiY807FRxPCfJIGH+ZHPUeAlKAPuu8kgMTatna7JLqLiBvbheOowkmOcKDjc377QOOIei9OD4z4cBHmSiMqznnnzy8guheofdGPRXZnlX1rn/ANyYas/d969SNBpkFrSDrIaQfCE6jSaPYAbuOFuGfJV7n6F0fs8rx7vgndm46Bx8CfgvWn1cI9oD+rPdzEojMUSA483YW+QzKXun4Do/Z5My6qz9KVU9Kb/eQpFn2atLzApPbzeW02+byF6c5xznLqfUFQ6jiTnqNN565qfcS7IrpIw1HY61tPsNIOsVaXnm4KDemyFrMgUZMZRUoweGZevT6QqOEBrgOOKZPIQkq0y3WBwyzPGBqsJy6j/IuMUjB2TZqrTpE9g9wY0BrW4XFxyGUGNTJJIAgrE2nZW8rTWc/wCqVmlsBg7rS0DPIucJ1kkbyvcHUz/ycSfIEonYkDKB4R71npss8uuTZq8SYrWXDh+26pSZO72cRk9Fs7Js5UYO9Upeb/8A8q8awzDzOeWEYvgCElp7Me1iPUpPGnyNOirtFKuynNmp06r9O9ULAOebRi6ArJ23YW22i1Nq1KjKbWz2ZYXGox0ZO9jCcw3LFGGBuK9HoVIbDAAOcz7k57d+ITzEf7KemkPUQLuoVmUg2vUY9wGbmtcJMZmHOPzuRLRh5n+r9MkZw4xH8uY8d6G5jTw8ZP6KlBIGwAZTMEgnfqT71IlhOTd3F3xUepIOXjqJSsMZ5Z8wPerpE2PwMn2Z8R8Eop/daAehlAL4JzBHAb/EoX1pv3fIkn4BFBZOwObrrxEA+uaaKp4nzcg0cb8yC1vMCY6bk/6oPvecfklQWc0zo6egDRPX9FIs7QPafPIF2QQ3MG7d4rqDS50THPVWxA7VUb9466DJMpM/l/uOKeUaKS6m2m7TET9pxmOg3JX1S2NM+UJWA6z0gDIZJ4kjIdBon2l2Z0kiMpcY35jISnWSiahguIAzyACk1bra3mk3uOiA6sAImDxyGvIGUGygOJLRijV2g8zqpj7ub9qSOGgUMAFwAAA0j50TQgrqjzvnkMh6FIKGEyXDwg/Pmn1CBlH5cFJo3aANSZz0ASuhjbLUjRmU6lMrB7j045ecFSnUIGpUN45pIDuyIyGFvIKNVocXA9J9DuRA3vQn1KYVCIcZkb+On6k+KNTpwCCfWUVtmBlIKYAyyQ2OhlFkiS4wI0kDwQHNAqHGXRGQ3xx5IlfJpI3ZRz4kptnYDE5k/BABajA4yzuycye8SOQTzUa3dizjvQPNDa4bx6lMewE/BJgF7pkgN4d0SPNCbQGLQ9GgDzj80anU3DQDRONQ55+WSEAz6seAg5yTJ5JjQY/4hIyoSfzkomBFC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hQSEBUUEhQVFRQVFRUVFBQVFRQUFxQUFBQVFBQUFBcXHSYeFxkjGhUUHy8gJCcpLCwsFR4xNTAqNSYrLCkBCQoKDgwOFA8PGikcHBwpKSkpKSwpKSkpKSkpLCkpKSkpKSkpKSkpLCkpLCkpKSkpLCkpKSk1KSwpKSkpKSkpKf/AABEIAQ0AuwMBIgACEQEDEQH/xAAcAAABBQEBAQAAAAAAAAAAAAADAQIEBQYABwj/xABGEAABAwEFBQUEBwYFAgcAAAABAAIRAwQFEiExBkFRYXETIoGRoTKxwfAHFEJSctHhFSMkYoKSM7LC8fJTojRDRHOTs9L/xAAZAQADAQEBAAAAAAAAAAAAAAAAAQIDBAX/xAAlEQACAgEDAwQDAAAAAAAAAAAAAQIRAxIhMRNBUQQUMmEikaH/2gAMAwEAAhEDEQA/APZCkToXJCESJV0IA5dC5cgDl0LlyAEXLk0lADahyUJ9OSpTihkLRMXIB1OFDrMzU96i1gtIsRHCkMp5IDBmpTVTEK1TKCjMZJUymyFlJjCQmwnpIUDoQBKAlhdCAGlqb2aKAlhIBSuXLkhiLiulIXIA5KU2UpQApKRIkJTAQlMJSlNVIRxTHJXIbkxjHqPVUXaLaGjYqJrV3YWjJrRm6o6JDKY+070GpIC8U2g+l+2VyRRIs1PcKedSP5qpEz+ENVJ0Se4U6RJyBPQEqSykvle0XvWqOxVK1V7tZdUe4+pVzc23dvs3+FaamEfYqHtWf21JA8IQ5CtH0zRpwjrxy4Pp5I7ttoAj/qUO6fGm8wfBw6Lc3Z9KV214AtLaZ+7WDqPhLxh8ioZRqwnQh2es14DmOa9p0cwhwPQtkIjipGdCWE0OS40UByVML03tQigDSkxKG62BRq96gJ0BZOeh9oqZ18ApG3gi0FMvQ9caiqhbTCjWq+gwTqlaHRdvrgalQK9/U2mC4ea8p22+k11KW083HIbgOaz+xFrfaq5qV6jjnkJIA6AKMuRY4OQ4xcpUe8Ur2a5HbXB0WIva2Mo0pY6CAqW5PpEzIfkd3PooweoWWN1Q5w0Oj1B1oCqdoNpadkomo8Oe45U6TM31X/daNw0Jdo0ZncDVDaEVGy0rP3tazWqydAMLegMnzMny4K55Ek2iaPOtsq1utbjarS2GCGtY1wiixxyaGSSATEk5kkTuWWDV6ntXFOxVy77TAxv4nPaB45E/0ryoPWHo88s0ZOS4dF58axtV3RJpty0EzoeHWUZldznBlJhLzlhYC7yAkz5qDjTqbiJgkA5GCRI4Hius5y+s2yLyJrVrNZxvFWtTx/8AxsJI8YU8bOWFgl94tceFOmT8SqK5blq2moKdFsn7Tj3WsB+047h6ncCV7Fsv9GNmogOqNFoqZS6oJYD/ACUjl4uxHposZ2n8v0bxca+P7PP7Ls42sP4I2mrB9sUWNYD/AO5jaAfFXd0Wq97I7uvrOaNadVwrUyOBBe4t6tLeq9CvGzlpgTA0G4DgBuHIKkdYnkklVFyoUqbNPcW1otFIPwljvZqU3a03iMTTlmMwQd4I6K1/aGSylz2QgZrQMo91Nyl4FQO131hUQX9O9DvKzYmwqgXaeKpKbDYvaVd28qDbMROqsjRUC2mFp0/IrAUqB4qdSoc1TsvCCim8DGSnRGh2X5Aw6qJWsDXjM5LOVb8dMKxslqcd6hY4jtlDtdsrSeAAB1VbY9ljRpzTyWit9Ul8FWtGgHU45LnzKnXYqHk8ntFsqvcW1HEwYjco1ajlIWj2gufBWxRkfeqK97QKTOLnGGjieJ5D9FtCqVIzlzuWOzV5Pktk5DX3fPIq+FqbiAJEnQSJPQarC3RaqxBpWSm6tWdJc4CWt4knQnPfkMtVqNnfoqeaor2+pjdId2bTilwOWN5ygcB5rPPKEV+TKxxbZN212RtFspUuxLYZiJpuODETADg4iJABEGNeax5+jO3D/wBOXfhqUD/rXtrWTluU2z0V5kPVyxrTFKjpliUnbPnu0bC2ynm+yWgDeRT7QebJUa6rjdaLRToU5D3uwnECMEDE9zxqAGhxI5L6ZYFW3hZGdoK3Z4qoBZjaG9pgdEtkkFwkNyzPAbl0YfXapqM1V9zGWGlaMtZtnmWak2lRENBGZ9p7jq953uPpoMgtvdFCKYVKYeZBmDBGYLTwc0wWnkQCrux1gGhelKCu0ZJjL0oDJV/1YKdbK2IoDVvFbEsHSpYdEYPyTCkBVUgOe2UPswnkrgUxBCFEr2WUU1VHtd4BgkpMZE/Yg1RBdYIVdZ9q2PeWggwrtloBEqVFMLIYuRoMwplO7mjRKLQEprI0ILKC96cPHVXV0MkBUt7Ol46q+uM5BYZoqyoszf0jVKdCjieYJMNG9ztYA5bzoPKfO9nbjdeNfG8FtBuWRguAOYG+NZjeQnbY3s+8rxLWmaYc5lIDQUWu9vq6MU8wNAF6XsxdTKFNjGiAAI1zniTqf05lRWmI7tlndlyMoU206LGsYIDWjjqTJzJ5yp9Sn8ApjWSB+XJCqsXj+oTts64MDQp5qdTYo9PVSGFc8CpD4UatSlSZSAKcmPWxJ0Afd7arYdIe0Qyo2MbeQJEFv8plp4b1Ba5zHFlSA9oBlshr2nIPZO46EZ4TlJyJuqTYQr5seJgePaZmOYOTx5Z9Whe16OTSSZzZFuVvaLi9RO0Sh69QwJBemF6EXJoKYBcacKiCulIBxKz+0VXKFeOWfv3MxxSk9mNFXYbnghzRnvVzeF4GlS6BWFy2YYc1C2goB3dC5YScS5LYptnb7fVLnO0BgZ+9Nv3bI034Ggl0xl8UWrYRRb3cp4cVQV7ke+oH7veStFN1dktdgtS/6tR4aB3jzU/aG9q1jsw70VK2JjT91oA7R45gOaBzdO5Vpu+oyq2o0ezu96D9It5Gs6iYjs6B/uL6hP8Alb5KOXuPhEXYCygmpVjUhjTno0SY8Y8l6jdLpEx0PPPSOecdPDB7L2fBZKQG9uI9XHFPqtpdL8h0EeGnqR5nlFy4FE19HMBc+nkm2QyI8umYHzzCmYMlx5MSmjZSoghiI0I5pLjTXn+3cWaa7AkpQFwZmjMYrjibBsVjVKIyQ2tyRYyXfjhpRi3Zjn5EjgXDxaS0+5JKNeFHDVeOLnO8HnH/AKiEBeguDIVKF0LgmAsobqolOc6BKrH1iSkBauCzV51JqALQWqrDSsh2+OueSieyGjS0rXgpTyVHTvLG8k6BSbzdDI5KgtLsDJCxoqyRed6hzwFYU7T3MlhK9cnOVotnC54zVOBOouaT8lhdr7wDrQ5oiGDB1I7zvJziP6VvH0+8AOK81fQ7a2kAgh9Z7pEwWB5cT0j3ojHcJPY3FkBDGA6hrZ6wJV/dr8x88/dJ+ZVDTzKvrsZ89OPkFpNbCizX2CtIB8/GFbNEhZ+wujJXdnfkuY1DYUhaikJMKmgsjYM0VjU7Cntako0FnNankJQFxCsRmL9bFY82tPpHwVe0q42moew/q0+OY9zlSsK6oPYzZIlMJTVwVgBtju6koWCWhMtbswFa0vZHRZzdDSsqb1/wysddNT966eK21upywhY+jZ8NRyeTgSC3tbJyVRedaGI9pfL1R33aNyhITZAL81tLjhjFg7HUmoBzW4s3shaRWzJsLfduwWWs/FDiMDOOJ+RjnhxnwWd2PsOT6p39xvICCfgPBO2ytMNps3d556+wP9XmrDZVn8Iw8S8/95HwTxrcJFrZ295aG7mKlsTM1f2LIgIyFRRb2bd8/O5XFn+fnwCqKAyVpSMR88FySNkT6bkQKK0ojXZqbEGw/Pn+icAmNcnhMBQErkiRxTEQL6o4qLuQDvIg+6VmAxay3Nmm8cWu/wApWQ7RdGLglj5SShmoOKUVBxWpJGtpzCtqYyHRVdYhzgArMGFzZXuaRI785WUvXuuJVqXVFGtFic+V0zja2M0zKCtLyqO+Xd5aa13S5jp3LL3we8sVYmRLAP3gW7swlo6LD2Uw8LZWer3RCtPYXczm2T5ewfyf63LQ7Otix0fwk/3PcfisxtXnUaeLDlvEOP5+i1Ozh/g6P4PiVWLlhIvLAzerqzs3qpsA+fVX9BuQUZGXEl2VysaRVdSEAKfTOi5Wakxp+fNOxIbHJQVIw9N6M1yiMcjh2SaEwpemlyZiSOKoRzxIPisa2yrZblh7Rega5wG5zh5EhdGIhhn2RRqlhO5RKu0EID9o4/2XRTItEulZC14lWT7RmqKxX12tQCCrOqc1xZ3uaw4G1a5Qe2KVtkedyr7TQqiV12jIPaxiaV5xtFQIqLbOZWj9VQ3jd5dJLTKTVisyXa6LV3dXlgWTtF3VQ89x0TwV9dzngAFrvIrKwK/aip+9AJyFMGOrnT8FrNmf/B0fwn/O5Y7at373eP3bMj1ctjsuP4Oj+A/53rTFywZpLuGav7ODHzxVHYPnpwV/ZxospmkSXTGXipLPigUBkpNMblzs0QVmqdKQBcRmoGPY5FaUEIjSmhMIE5NCVWIV2i8+rlmNxJzLnE9S4yt9UfAPj7l53VtFMk6nMnfvK3xkSGvNJOYykRohmvTH2T5FNFraNGE+C2dkbEygym0yAimuzmoJvNv3Cm/Xf5HeSWi+w7oay+qm5iDWt1V32FrPqTNzQnii37oWvUiuxOl+TGivVj2E1lKprgWydQHAJ1Jo4BDyJ9haX5MW+yvP/llJ9Wc3Vh8FvDZhEwFHqUQdyhOPgqn5PCdsq2K0vyiA1pHMALU7Gumx0p3Yx4B7gPQBZfbmuHW6uRpjgeH+60+xp/g6fWp/9jvzUw+TEa2wtzWhswyHgqC7hmtDZwschrEm0hKOwITB71JDVzsscGpC33IkJCFLGMYPejNamgIjQqQmKGp0JUhVCI9t/wAN3QqgsV10wM2q/tw7h6KrJDVvDglissVL7oXNszBPdCb9cG5B7UyqpsWw4WRszhCMC0fZHkhhxXdoEAPNpagOtQURycKSuhBH1ZCdSrAIJppMCKAkOtkpra+Y6j3oXZHgh2quKVN9R2QpsdUPRjS74R4p8AeB368m0Vp/6lT0cR8FvNkqcWOjzDnf3PcR6ELzio4uPFzt28uP6r1a7bPgDGDRjWt/tAb8EsfdkMv7rbn0Wjs1L58VUXbZpz4mPWJWls1HLy9ZKwyGqHsZ8EdlNPpU0cU1gUCDPnxXGmpEJ0IoCKKfwRA1FASwmgBYUhCMkwpgRLVTlp6H9Fnn5hap7FjqhLXObwJHkSFvjJY9r4SF8oeNOaFqSFxpweEEkLsSACmjKTso1TJ3ymOeiwCu4BOYOKjdqkk7kxFgawAyWc26rn9n2nDMmmAY+6ajA89MJd4SrVrTHFDJOuSQzx/ZzZp/atrVWlrR36bXCC4/ZfG5u8ccjot5djJepd80zik6kZ+5Aul8P4fBa1phsZ9zYXXRGEDhA8eXvV1TcI8vTVZqheYaPXdHTzHoc0CrfxOTT8/JXl5Mmk6oxs1rra0akDqfDNMffLNxnp4LL2ekXHE4yOfzxlW9GkFxuWaXx2NdMI/ZP/bH8jvJL+1z9x3p+abSphEAzVLFm7y/hOqHgQXsfuO9PzTm3pxaQngLiwI6WZcS/gaoeArLYCnGsozqHBK38lpjlNbTJaXYlB8rK3h/ivj73wE+srR03eizNZ0vJ4kn1XfiMmDawbylwpQUSnT5hbkjKY4BOxpT1T5PzCQgLqbkLA7grGpXjd4IbrY7SYnkEARmWZ3BONl4mEcsG9xnyXNDI7zo9ZRYwAp6Z5JRTA4qS+ozDLZI4pmPUjT50RYFTfVlls8Pis3OErY1Gh0g4jOSyV60Cwkb1rHdURJVuDNuLsgrKy2eR856T881V2GjGfzxU9tqDQOQnzEhcksavc1jI0TXw0gI4vBoIMiFlq99GTB3D0EKvqXiSocR2S9sPpabZKhoUWh9QAF7z7LCRIbA1MQTmNVlGfTRacQOJp/oHuWW23soFpDmkk1KbKj9cnOmdd2S9L2H2Lu+z2GharY1tSpaGsIFUY2g1CezZTpgHE4gcCddyTXkaZc7EfSm211BSrQ17jDXgYRMwGuHPQEb9V6EWrxX6R9jqVgrULRZW4KdSoWvYJLWOiQWcAY05ZRC9buO8O2stGqdX02k/iiHesqOAJyY5spS5Ji+eWqdWBHtFfC1/HDl45BUBMGCre9NJ/2UAVm8fJq6MeyIYNriOHMZJcjxTKjmHcT6JzbVua0LUQSlh/Uonc4j1UNriDonjPPEBygoENe4al09D+SSg7PQ9UA2mnxb4Ob+aI0yMsxujE71AhJQ8hYd9SdUxxG8aJjaxGgjwzPmgm1gaub5hNRCyWKhjLIJG1Y6qEbfTOtRu/7TPXNFo2thGRaeYIPxToCV2xM5x88lTX7RDmyJkHM8lZuadSI/EQPeVGtFtpEEGtT007Rn5pxdMTMu6rAPQjzhAq1t5Uu2lknC4EcQZCqbxtAa3wUZGkCB/Wi52Fu7U8B+aM9ojLhmeKr7jokMe854nZdBMnzJU202oMLWn2nThE6wJJ45ZeYWapKxgn3Sy0UnfuXVK4w0xhLGjsg1xBc52YOKACN4IJAMHf8A0cXPXs9lFO04cLXHsmSXvY1zi4io4HD7WjQDmSZ3Dz+ytOIOBLSDILTBBB3LYWN9V8F1aoejiPGBvXPN0zWKJH0pvFoZRslEh1Xtmve1sEspsBlz49gZiJ1Wnuangosbua2B0Corru5lOQxoBcZJ3knUk7zzVk3aCk2s2zkkVCzGARAc0GO6d5EExrClMtouW1gCByMcyN3l70So8AcoUZ5BA8x1UW9K+TWjV2ucZJq3LSS+LIt52zEd8BQxV3QBzKKKJ3jyOXuT20BMuLfeuxUlRmyOG8x4Zp2XFPrU2jQ+MR8fgh0qYnPXiY807FRxPCfJIGH+ZHPUeAlKAPuu8kgMTatna7JLqLiBvbheOowkmOcKDjc377QOOIei9OD4z4cBHmSiMqznnnzy8guheofdGPRXZnlX1rn/ANyYas/d969SNBpkFrSDrIaQfCE6jSaPYAbuOFuGfJV7n6F0fs8rx7vgndm46Bx8CfgvWn1cI9oD+rPdzEojMUSA483YW+QzKXun4Do/Z5My6qz9KVU9Kb/eQpFn2atLzApPbzeW02+byF6c5xznLqfUFQ6jiTnqNN565qfcS7IrpIw1HY61tPsNIOsVaXnm4KDemyFrMgUZMZRUoweGZevT6QqOEBrgOOKZPIQkq0y3WBwyzPGBqsJy6j/IuMUjB2TZqrTpE9g9wY0BrW4XFxyGUGNTJJIAgrE2nZW8rTWc/wCqVmlsBg7rS0DPIucJ1kkbyvcHUz/ycSfIEonYkDKB4R71npss8uuTZq8SYrWXDh+26pSZO72cRk9Fs7Js5UYO9Upeb/8A8q8awzDzOeWEYvgCElp7Me1iPUpPGnyNOirtFKuynNmp06r9O9ULAOebRi6ArJ23YW22i1Nq1KjKbWz2ZYXGox0ZO9jCcw3LFGGBuK9HoVIbDAAOcz7k57d+ITzEf7KemkPUQLuoVmUg2vUY9wGbmtcJMZmHOPzuRLRh5n+r9MkZw4xH8uY8d6G5jTw8ZP6KlBIGwAZTMEgnfqT71IlhOTd3F3xUepIOXjqJSsMZ5Z8wPerpE2PwMn2Z8R8Eop/daAehlAL4JzBHAb/EoX1pv3fIkn4BFBZOwObrrxEA+uaaKp4nzcg0cb8yC1vMCY6bk/6oPvecfklQWc0zo6egDRPX9FIs7QPafPIF2QQ3MG7d4rqDS50THPVWxA7VUb9466DJMpM/l/uOKeUaKS6m2m7TET9pxmOg3JX1S2NM+UJWA6z0gDIZJ4kjIdBon2l2Z0kiMpcY35jISnWSiahguIAzyACk1bra3mk3uOiA6sAImDxyGvIGUGygOJLRijV2g8zqpj7ub9qSOGgUMAFwAAA0j50TQgrqjzvnkMh6FIKGEyXDwg/Pmn1CBlH5cFJo3aANSZz0ASuhjbLUjRmU6lMrB7j045ecFSnUIGpUN45pIDuyIyGFvIKNVocXA9J9DuRA3vQn1KYVCIcZkb+On6k+KNTpwCCfWUVtmBlIKYAyyQ2OhlFkiS4wI0kDwQHNAqHGXRGQ3xx5IlfJpI3ZRz4kptnYDE5k/BABajA4yzuycye8SOQTzUa3dizjvQPNDa4bx6lMewE/BJgF7pkgN4d0SPNCbQGLQ9GgDzj80anU3DQDRONQ55+WSEAz6seAg5yTJ5JjQY/4hIyoSfzkomBFC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t0.gstatic.com/images?q=tbn:ANd9GcQATt6auXFTGzPmc6GgVlLZMqPtzOVOv1jogMtmcuh32RVdK7YCG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13" y="1678751"/>
            <a:ext cx="1905000" cy="27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616803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帝王企鹅</a:t>
            </a:r>
            <a:endParaRPr lang="en-US" sz="4800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78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743200" cy="715962"/>
          </a:xfrm>
        </p:spPr>
        <p:txBody>
          <a:bodyPr>
            <a:noAutofit/>
          </a:bodyPr>
          <a:lstStyle/>
          <a:p>
            <a:r>
              <a:rPr lang="en-US" altLang="zh-CN" sz="3200" b="1" dirty="0" smtClean="0">
                <a:solidFill>
                  <a:schemeClr val="tx1"/>
                </a:solidFill>
              </a:rPr>
              <a:t>3. 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彼此劝勉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8100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林前 </a:t>
            </a:r>
            <a:r>
              <a:rPr lang="en-US" altLang="zh-CN" sz="2800" dirty="0" smtClean="0">
                <a:solidFill>
                  <a:srgbClr val="FF0000"/>
                </a:solidFill>
              </a:rPr>
              <a:t>12:26   </a:t>
            </a:r>
            <a:r>
              <a:rPr lang="zh-CN" altLang="en-US" sz="2800" dirty="0" smtClean="0"/>
              <a:t>若</a:t>
            </a:r>
            <a:r>
              <a:rPr lang="zh-CN" altLang="en-US" sz="2800" dirty="0"/>
              <a:t>一个肢体受苦，所有的肢体就一同受苦；若一个肢体得荣耀，所有的肢体就一同快乐。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11820" y="1331893"/>
            <a:ext cx="8432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希伯来书 </a:t>
            </a:r>
            <a:r>
              <a:rPr lang="en-US" altLang="zh-CN" sz="2800" dirty="0" smtClean="0">
                <a:solidFill>
                  <a:srgbClr val="FF0000"/>
                </a:solidFill>
              </a:rPr>
              <a:t>10:25</a:t>
            </a:r>
          </a:p>
          <a:p>
            <a:r>
              <a:rPr lang="zh-CN" altLang="en-US" sz="2800" dirty="0" smtClean="0"/>
              <a:t>要</a:t>
            </a:r>
            <a:r>
              <a:rPr lang="zh-CN" altLang="en-US" sz="2800" dirty="0"/>
              <a:t>彼此劝勉，既知道那日子临近，就更</a:t>
            </a:r>
            <a:r>
              <a:rPr lang="zh-CN" altLang="en-US" sz="2800" dirty="0" smtClean="0"/>
              <a:t>当如此。</a:t>
            </a:r>
            <a:endParaRPr lang="en-US" altLang="zh-CN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72249" y="2474893"/>
            <a:ext cx="26853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虚心受人劝勉</a:t>
            </a:r>
            <a:endParaRPr lang="en-US" altLang="zh-CN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用爱心劝勉人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92857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2873" y="4436947"/>
            <a:ext cx="297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彼此相爱</a:t>
            </a:r>
            <a:endParaRPr lang="en-US" altLang="zh-CN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彼</a:t>
            </a:r>
            <a:r>
              <a:rPr lang="zh-CN" altLang="en-US" sz="2800" dirty="0"/>
              <a:t>此相顾</a:t>
            </a:r>
            <a:endParaRPr lang="en-US" altLang="zh-CN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彼</a:t>
            </a:r>
            <a:r>
              <a:rPr lang="zh-CN" altLang="en-US" sz="2800" dirty="0" smtClean="0"/>
              <a:t>此劝勉</a:t>
            </a:r>
            <a:endParaRPr lang="en-US" altLang="zh-CN" sz="2800" dirty="0"/>
          </a:p>
        </p:txBody>
      </p:sp>
      <p:sp>
        <p:nvSpPr>
          <p:cNvPr id="5" name="Rectangle 4"/>
          <p:cNvSpPr/>
          <p:nvPr/>
        </p:nvSpPr>
        <p:spPr>
          <a:xfrm>
            <a:off x="1219200" y="4436947"/>
            <a:ext cx="297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相互攀比</a:t>
            </a:r>
            <a:endParaRPr lang="en-US" altLang="zh-CN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指手画脚</a:t>
            </a:r>
            <a:endParaRPr lang="en-US" altLang="zh-CN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2800" dirty="0"/>
              <a:t>评头论足</a:t>
            </a:r>
            <a:endParaRPr lang="en-US" altLang="zh-CN" sz="2800" dirty="0"/>
          </a:p>
        </p:txBody>
      </p:sp>
      <p:sp>
        <p:nvSpPr>
          <p:cNvPr id="8" name="Rectangle 7"/>
          <p:cNvSpPr/>
          <p:nvPr/>
        </p:nvSpPr>
        <p:spPr>
          <a:xfrm>
            <a:off x="1675997" y="1371600"/>
            <a:ext cx="52582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zh-CN" altLang="en-US" sz="3200" dirty="0"/>
              <a:t>基督的身</a:t>
            </a:r>
            <a:r>
              <a:rPr lang="zh-CN" altLang="en-US" sz="3200" dirty="0" smtClean="0"/>
              <a:t>子</a:t>
            </a:r>
            <a:r>
              <a:rPr lang="en-US" altLang="zh-CN" sz="3200" dirty="0" smtClean="0"/>
              <a:t>—— </a:t>
            </a:r>
            <a:r>
              <a:rPr lang="zh-CN" altLang="en-US" sz="3200" dirty="0" smtClean="0"/>
              <a:t>教会</a:t>
            </a:r>
            <a:r>
              <a:rPr lang="en-US" altLang="zh-CN" sz="3200" dirty="0" smtClean="0"/>
              <a:t> </a:t>
            </a:r>
            <a:endParaRPr lang="en-US" altLang="zh-CN" sz="3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zh-CN" altLang="en-US" sz="3200" dirty="0"/>
              <a:t>肢体的差</a:t>
            </a:r>
            <a:r>
              <a:rPr lang="zh-CN" altLang="en-US" sz="3200" dirty="0" smtClean="0"/>
              <a:t>异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/>
              <a:t>恩典</a:t>
            </a:r>
            <a:endParaRPr lang="en-US" altLang="zh-CN" sz="3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zh-CN" altLang="en-US" sz="3200" dirty="0"/>
              <a:t>差异中合一</a:t>
            </a:r>
            <a:endParaRPr lang="en-US" altLang="zh-CN" sz="3200" dirty="0"/>
          </a:p>
        </p:txBody>
      </p:sp>
      <p:sp>
        <p:nvSpPr>
          <p:cNvPr id="10" name="Multiply 9"/>
          <p:cNvSpPr/>
          <p:nvPr/>
        </p:nvSpPr>
        <p:spPr>
          <a:xfrm>
            <a:off x="2438400" y="2989147"/>
            <a:ext cx="914400" cy="1447800"/>
          </a:xfrm>
          <a:prstGeom prst="mathMultiply">
            <a:avLst>
              <a:gd name="adj1" fmla="val 766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876800" cy="1143000"/>
          </a:xfrm>
        </p:spPr>
        <p:txBody>
          <a:bodyPr/>
          <a:lstStyle/>
          <a:p>
            <a:pPr algn="l"/>
            <a:r>
              <a:rPr lang="zh-CN" altLang="en-US" b="1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回</a:t>
            </a:r>
            <a:r>
              <a:rPr lang="zh-CN" altLang="en-US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顾  </a:t>
            </a:r>
            <a:r>
              <a:rPr lang="en-US" altLang="zh-CN" b="1" dirty="0" smtClean="0"/>
              <a:t>(Review)</a:t>
            </a:r>
            <a:endParaRPr lang="en-US" b="1" dirty="0"/>
          </a:p>
        </p:txBody>
      </p:sp>
      <p:pic>
        <p:nvPicPr>
          <p:cNvPr id="1026" name="Picture 2" descr="绿色和红色对号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16040"/>
            <a:ext cx="838200" cy="79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181600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12 	</a:t>
            </a:r>
            <a:r>
              <a:rPr lang="zh-CN" altLang="en-US" sz="2800" dirty="0" smtClean="0">
                <a:solidFill>
                  <a:schemeClr val="tx1"/>
                </a:solidFill>
              </a:rPr>
              <a:t>就</a:t>
            </a:r>
            <a:r>
              <a:rPr lang="zh-CN" altLang="en-US" sz="2800" dirty="0">
                <a:solidFill>
                  <a:schemeClr val="tx1"/>
                </a:solidFill>
              </a:rPr>
              <a:t>如身子是一个，却有许多肢体；而且肢体虽多，仍是一个身子；基督也是这</a:t>
            </a:r>
            <a:r>
              <a:rPr lang="zh-CN" altLang="en-US" sz="2800" dirty="0" smtClean="0">
                <a:solidFill>
                  <a:schemeClr val="tx1"/>
                </a:solidFill>
              </a:rPr>
              <a:t>样</a:t>
            </a:r>
            <a:endParaRPr lang="en-US" altLang="zh-CN" sz="2800" dirty="0">
              <a:solidFill>
                <a:schemeClr val="tx1"/>
              </a:solidFill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13 	</a:t>
            </a:r>
            <a:r>
              <a:rPr lang="zh-CN" altLang="en-US" sz="2800" dirty="0" smtClean="0">
                <a:solidFill>
                  <a:schemeClr val="tx1"/>
                </a:solidFill>
              </a:rPr>
              <a:t>我</a:t>
            </a:r>
            <a:r>
              <a:rPr lang="zh-CN" altLang="en-US" sz="2800" dirty="0">
                <a:solidFill>
                  <a:schemeClr val="tx1"/>
                </a:solidFill>
              </a:rPr>
              <a:t>们不拘是犹太人，是希腊人，是为奴的，是自主的，都从一位圣灵受洗，成了一个身体，饮于一位圣</a:t>
            </a:r>
            <a:r>
              <a:rPr lang="zh-CN" altLang="en-US" sz="2800" dirty="0" smtClean="0">
                <a:solidFill>
                  <a:schemeClr val="tx1"/>
                </a:solidFill>
              </a:rPr>
              <a:t>灵。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14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身子原不是一个肢体，乃是许多肢体。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15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设若脚说：“我不是手，所以不属乎身子；”它不能因此就不属乎身子；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16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设若耳说：“我不是眼，所以不属乎身子；”它也不能因此就不属乎身子</a:t>
            </a:r>
            <a:r>
              <a:rPr lang="zh-CN" altLang="en-US" sz="2800" dirty="0" smtClean="0">
                <a:solidFill>
                  <a:schemeClr val="tx1"/>
                </a:solidFill>
              </a:rPr>
              <a:t>。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9438"/>
            <a:ext cx="6629400" cy="639762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你们就是基督的身体</a:t>
            </a:r>
            <a:endParaRPr lang="en-US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林前 </a:t>
            </a:r>
            <a:r>
              <a:rPr lang="en-US" altLang="zh-CN" sz="2800" dirty="0">
                <a:solidFill>
                  <a:srgbClr val="FF0000"/>
                </a:solidFill>
              </a:rPr>
              <a:t>12:27 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zh-CN" altLang="en-US" sz="2800" dirty="0" smtClean="0"/>
              <a:t>你</a:t>
            </a:r>
            <a:r>
              <a:rPr lang="zh-CN" altLang="en-US" sz="2800" dirty="0"/>
              <a:t>们就是基督的身子，并且各自作肢体。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133600" y="2730500"/>
            <a:ext cx="495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身旁的弟兄姐妹</a:t>
            </a:r>
            <a:endParaRPr lang="en-US" altLang="zh-CN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异国的传道人</a:t>
            </a:r>
            <a:endParaRPr lang="en-US" altLang="zh-CN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200" dirty="0"/>
              <a:t>细胞</a:t>
            </a:r>
            <a:r>
              <a:rPr lang="zh-CN" altLang="en-US" sz="3200" dirty="0" smtClean="0"/>
              <a:t>小组</a:t>
            </a:r>
            <a:endParaRPr lang="en-US" altLang="zh-CN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姐妹教会</a:t>
            </a:r>
            <a:endParaRPr lang="en-US" altLang="zh-CN" sz="3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/>
              <a:t>不同的教派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2641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4800600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17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若全身是眼，从哪里听声呢？若全身是耳，从哪里闻味呢？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18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但如今　神随自己的意思把肢体俱各安排在身上了。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19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若都是一个肢体，身子在哪里呢</a:t>
            </a:r>
            <a:r>
              <a:rPr lang="zh-CN" altLang="en-US" sz="2800" dirty="0" smtClean="0">
                <a:solidFill>
                  <a:schemeClr val="tx1"/>
                </a:solidFill>
              </a:rPr>
              <a:t>？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20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但如今肢体是多的，身子却是一个。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21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眼不能对手说：“我用不着你；”头也不能对脚说：“我用不着你</a:t>
            </a:r>
            <a:r>
              <a:rPr lang="zh-CN" altLang="en-US" sz="2800" dirty="0" smtClean="0">
                <a:solidFill>
                  <a:schemeClr val="tx1"/>
                </a:solidFill>
              </a:rPr>
              <a:t>。”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22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不但如此，身上肢体，人以为软弱的，更是不可少的；</a:t>
            </a: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43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4525963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23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身上肢体，我们看为不体面的，越发给它加上体面；不俊美的，越发得着俊美。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24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我们俊美的肢体，自然用不着装饰；但　神配搭这身子，把加倍的体面给那有缺欠的肢体，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25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免得身上分门别类，总要肢体彼此相顾。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26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若一个肢体受苦，所有的肢体就一同受苦；若一个肢体得荣耀，所有的肢体就一同快乐。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27 </a:t>
            </a:r>
            <a:r>
              <a:rPr lang="en-US" altLang="zh-CN" sz="2800" dirty="0">
                <a:solidFill>
                  <a:schemeClr val="tx1"/>
                </a:solidFill>
              </a:rPr>
              <a:t>	</a:t>
            </a:r>
            <a:r>
              <a:rPr lang="zh-CN" altLang="en-US" sz="2800" dirty="0">
                <a:solidFill>
                  <a:schemeClr val="tx1"/>
                </a:solidFill>
              </a:rPr>
              <a:t>你们就是基督的身子，并且各自作肢体。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讲道大纲</a:t>
            </a:r>
            <a:endParaRPr lang="en-US" sz="48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6400800" cy="259080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chemeClr val="tx1"/>
                </a:solidFill>
              </a:rPr>
              <a:t>基督的身子</a:t>
            </a:r>
            <a:r>
              <a:rPr lang="en-US" altLang="zh-CN" sz="3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zh-CN" altLang="en-US" sz="3600" dirty="0" smtClean="0">
                <a:solidFill>
                  <a:schemeClr val="tx1"/>
                </a:solidFill>
              </a:rPr>
              <a:t>肢体的差异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r>
              <a:rPr lang="zh-CN" altLang="en-US" sz="3600" dirty="0" smtClean="0">
                <a:solidFill>
                  <a:schemeClr val="tx1"/>
                </a:solidFill>
              </a:rPr>
              <a:t>差</a:t>
            </a:r>
            <a:r>
              <a:rPr lang="zh-CN" altLang="en-US" sz="3600" dirty="0">
                <a:solidFill>
                  <a:schemeClr val="tx1"/>
                </a:solidFill>
              </a:rPr>
              <a:t>异</a:t>
            </a:r>
            <a:r>
              <a:rPr lang="zh-CN" altLang="en-US" sz="3600" dirty="0" smtClean="0">
                <a:solidFill>
                  <a:schemeClr val="tx1"/>
                </a:solidFill>
              </a:rPr>
              <a:t>中合一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r>
              <a:rPr lang="zh-CN" altLang="en-US" sz="3600" dirty="0" smtClean="0">
                <a:solidFill>
                  <a:schemeClr val="tx1"/>
                </a:solidFill>
              </a:rPr>
              <a:t>“你们就是基督的身子”</a:t>
            </a:r>
            <a:endParaRPr lang="en-US" altLang="zh-CN" sz="36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"/>
            <a:ext cx="6019800" cy="702251"/>
          </a:xfrm>
        </p:spPr>
        <p:txBody>
          <a:bodyPr>
            <a:noAutofit/>
          </a:bodyPr>
          <a:lstStyle/>
          <a:p>
            <a:pPr marL="0" indent="0" algn="ctr">
              <a:lnSpc>
                <a:spcPts val="5800"/>
              </a:lnSpc>
              <a:spcBef>
                <a:spcPct val="0"/>
              </a:spcBef>
              <a:buNone/>
            </a:pPr>
            <a:r>
              <a:rPr lang="zh-CN" altLang="en-US" sz="48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方正魏碑简体" panose="02010601030101010101" pitchFamily="2" charset="-122"/>
                <a:ea typeface="方正魏碑简体" panose="02010601030101010101" pitchFamily="2" charset="-122"/>
                <a:cs typeface="+mj-cs"/>
              </a:rPr>
              <a:t>基督的身子</a:t>
            </a:r>
            <a:endParaRPr lang="en-US" sz="4800" b="1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方正魏碑简体" panose="02010601030101010101" pitchFamily="2" charset="-122"/>
              <a:ea typeface="方正魏碑简体" panose="02010601030101010101" pitchFamily="2" charset="-122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7222" y="1226403"/>
            <a:ext cx="7927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哥林多前书</a:t>
            </a:r>
            <a:r>
              <a:rPr lang="zh-CN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12:12 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  </a:t>
            </a:r>
            <a:r>
              <a:rPr lang="zh-CN" altLang="en-US" sz="2400" dirty="0" smtClean="0"/>
              <a:t>就</a:t>
            </a:r>
            <a:r>
              <a:rPr lang="zh-CN" altLang="en-US" sz="2400" dirty="0"/>
              <a:t>如身子是一个，却有许多肢体；而且肢体虽多，仍是一个身子；基督也是这样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357735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什么是基督的身子？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09082" y="2826603"/>
            <a:ext cx="7742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以弗所书</a:t>
            </a:r>
            <a:r>
              <a:rPr lang="en-US" altLang="zh-CN" sz="2400" dirty="0" smtClean="0">
                <a:solidFill>
                  <a:srgbClr val="FF0000"/>
                </a:solidFill>
              </a:rPr>
              <a:t>1:22-23   </a:t>
            </a:r>
            <a:r>
              <a:rPr lang="zh-CN" altLang="en-US" sz="2400" dirty="0" smtClean="0"/>
              <a:t>又将万有服在他的脚下、使他为教会作万有之首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教会是他的身体、是那充满万有者所充满的。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75796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“</a:t>
            </a:r>
            <a:r>
              <a:rPr lang="zh-CN" altLang="en-US" sz="2400" dirty="0" smtClean="0"/>
              <a:t>教</a:t>
            </a:r>
            <a:r>
              <a:rPr lang="zh-CN" altLang="en-US" sz="2400" dirty="0"/>
              <a:t>会是基督的身体，所以身体虽是一个，却有许多肢体；肢体虽多，仍是一个身体，那么教会也是这样</a:t>
            </a:r>
            <a:r>
              <a:rPr lang="zh-CN" altLang="en-US" sz="2400" dirty="0" smtClean="0"/>
              <a:t>。</a:t>
            </a:r>
            <a:r>
              <a:rPr lang="en-US" altLang="zh-CN" sz="2400" dirty="0" smtClean="0"/>
              <a:t>”</a:t>
            </a:r>
            <a:r>
              <a:rPr lang="zh-CN" alt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35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1" y="990600"/>
            <a:ext cx="7848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教</a:t>
            </a:r>
            <a:r>
              <a:rPr lang="zh-CN" altLang="en-US" sz="2400" dirty="0"/>
              <a:t>会与基督的合</a:t>
            </a:r>
            <a:r>
              <a:rPr lang="zh-CN" altLang="en-US" sz="2400" dirty="0" smtClean="0"/>
              <a:t>一</a:t>
            </a:r>
            <a:endParaRPr lang="en-US" altLang="zh-C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每</a:t>
            </a:r>
            <a:r>
              <a:rPr lang="zh-CN" altLang="en-US" sz="2400" dirty="0"/>
              <a:t>一个基督徒和所有其他基督徒的合</a:t>
            </a:r>
            <a:r>
              <a:rPr lang="zh-CN" altLang="en-US" sz="2400" dirty="0" smtClean="0"/>
              <a:t>一</a:t>
            </a:r>
            <a:endParaRPr lang="en-US" altLang="zh-CN" sz="2400" dirty="0"/>
          </a:p>
        </p:txBody>
      </p:sp>
      <p:sp>
        <p:nvSpPr>
          <p:cNvPr id="3" name="Rectangle 2"/>
          <p:cNvSpPr/>
          <p:nvPr/>
        </p:nvSpPr>
        <p:spPr>
          <a:xfrm>
            <a:off x="465411" y="3352800"/>
            <a:ext cx="82975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zh-CN" altLang="en-US" sz="2400" dirty="0" smtClean="0"/>
              <a:t>在</a:t>
            </a:r>
            <a:r>
              <a:rPr lang="zh-CN" altLang="en-US" sz="2400" dirty="0"/>
              <a:t>基督里只有一个教会，肢体人数虽然众多不可胜数，地方堂会或宗派也不计其数，然而身体只有一个，是合一</a:t>
            </a:r>
            <a:r>
              <a:rPr lang="zh-CN" altLang="en-US" sz="2400" dirty="0" smtClean="0"/>
              <a:t>的，“</a:t>
            </a:r>
            <a:r>
              <a:rPr lang="zh-CN" altLang="en-US" sz="2400" dirty="0"/>
              <a:t>一主”：元首只有一个，根基只有一个，就是主基督；“一信”：信仰同一；“一洗”：圣礼同一；“一神”：同一位天父</a:t>
            </a:r>
            <a:r>
              <a:rPr lang="zh-CN" altLang="en-US" sz="2400" dirty="0" smtClean="0"/>
              <a:t>（</a:t>
            </a:r>
            <a:r>
              <a:rPr lang="zh-CN" altLang="en-US" sz="2400" dirty="0">
                <a:solidFill>
                  <a:srgbClr val="FF0000"/>
                </a:solidFill>
              </a:rPr>
              <a:t>以弗所书</a:t>
            </a:r>
            <a:r>
              <a:rPr lang="en-US" altLang="zh-CN" sz="2400" dirty="0" smtClean="0">
                <a:solidFill>
                  <a:srgbClr val="FF0000"/>
                </a:solidFill>
              </a:rPr>
              <a:t>4-6</a:t>
            </a:r>
            <a:r>
              <a:rPr lang="zh-CN" altLang="en-US" sz="2400" dirty="0"/>
              <a:t>）。</a:t>
            </a:r>
            <a:endParaRPr lang="en-US" altLang="zh-CN" sz="2400" dirty="0"/>
          </a:p>
        </p:txBody>
      </p:sp>
      <p:sp>
        <p:nvSpPr>
          <p:cNvPr id="2" name="Rectangle 1"/>
          <p:cNvSpPr/>
          <p:nvPr/>
        </p:nvSpPr>
        <p:spPr>
          <a:xfrm>
            <a:off x="395004" y="2057400"/>
            <a:ext cx="852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林前 </a:t>
            </a:r>
            <a:r>
              <a:rPr lang="en-US" altLang="zh-CN" sz="2400" dirty="0">
                <a:solidFill>
                  <a:srgbClr val="FF0000"/>
                </a:solidFill>
              </a:rPr>
              <a:t>12:13 </a:t>
            </a:r>
            <a:r>
              <a:rPr lang="en-US" altLang="zh-CN" sz="2400" dirty="0"/>
              <a:t>	</a:t>
            </a:r>
            <a:r>
              <a:rPr lang="zh-CN" altLang="en-US" sz="2400" dirty="0"/>
              <a:t>我们不拘是犹太人，是希腊人，是为奴的，是自主的，都从一位圣灵受洗，成了一个身体，饮于一位圣灵。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803" y="452735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保罗把教会描绘成一幅基督身体的图画的</a:t>
            </a:r>
            <a:r>
              <a:rPr lang="zh-CN" altLang="en-US" sz="2400" dirty="0" smtClean="0"/>
              <a:t>用意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401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33400"/>
            <a:ext cx="4495800" cy="609600"/>
          </a:xfrm>
        </p:spPr>
        <p:txBody>
          <a:bodyPr>
            <a:noAutofit/>
          </a:bodyPr>
          <a:lstStyle/>
          <a:p>
            <a:pPr algn="l"/>
            <a:r>
              <a:rPr lang="zh-CN" altLang="en-US" b="1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肢体的差异</a:t>
            </a:r>
            <a:endParaRPr lang="en-US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0668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林前 </a:t>
            </a:r>
            <a:r>
              <a:rPr lang="en-US" altLang="zh-CN" sz="2400" dirty="0">
                <a:solidFill>
                  <a:srgbClr val="FF0000"/>
                </a:solidFill>
              </a:rPr>
              <a:t>12:14 </a:t>
            </a:r>
            <a:r>
              <a:rPr lang="en-US" altLang="zh-CN" sz="2400" dirty="0"/>
              <a:t>	</a:t>
            </a:r>
            <a:r>
              <a:rPr lang="zh-CN" altLang="en-US" sz="2400" dirty="0" smtClean="0"/>
              <a:t>身</a:t>
            </a:r>
            <a:r>
              <a:rPr lang="zh-CN" altLang="en-US" sz="2400" dirty="0"/>
              <a:t>子原不是一个肢体，乃是许多肢体。</a:t>
            </a:r>
          </a:p>
        </p:txBody>
      </p:sp>
      <p:pic>
        <p:nvPicPr>
          <p:cNvPr id="1028" name="Picture 4" descr="http://www.huashengshiji.com/root/img/2010-11-20:4ce6a6fda7df5.jpg/550/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478"/>
          <a:stretch/>
        </p:blipFill>
        <p:spPr bwMode="auto">
          <a:xfrm>
            <a:off x="945737" y="2057400"/>
            <a:ext cx="7077565" cy="291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524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altLang="zh-CN" sz="2400" b="1" dirty="0" smtClean="0"/>
              <a:t>1. </a:t>
            </a:r>
            <a:r>
              <a:rPr lang="zh-CN" altLang="en-US" sz="2400" b="1" dirty="0" smtClean="0"/>
              <a:t>差</a:t>
            </a:r>
            <a:r>
              <a:rPr lang="zh-CN" altLang="en-US" sz="2400" b="1" dirty="0"/>
              <a:t>异可以互</a:t>
            </a:r>
            <a:r>
              <a:rPr lang="zh-CN" altLang="en-US" sz="2400" b="1" dirty="0" smtClean="0"/>
              <a:t>补</a:t>
            </a:r>
            <a:endParaRPr lang="en-US" altLang="zh-CN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85800" y="5105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林前 </a:t>
            </a:r>
            <a:r>
              <a:rPr lang="en-US" altLang="zh-CN" sz="2400" dirty="0" smtClean="0">
                <a:solidFill>
                  <a:srgbClr val="FF0000"/>
                </a:solidFill>
              </a:rPr>
              <a:t>12:17 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zh-CN" altLang="en-US" sz="2400" dirty="0" smtClean="0"/>
              <a:t>若</a:t>
            </a:r>
            <a:r>
              <a:rPr lang="zh-CN" altLang="en-US" sz="2400" dirty="0"/>
              <a:t>全身是眼</a:t>
            </a:r>
            <a:r>
              <a:rPr lang="en-US" altLang="zh-CN" sz="2400" dirty="0"/>
              <a:t>,</a:t>
            </a:r>
            <a:r>
              <a:rPr lang="zh-CN" altLang="en-US" sz="2400" dirty="0"/>
              <a:t>从哪里听声呢</a:t>
            </a:r>
            <a:r>
              <a:rPr lang="en-US" altLang="zh-CN" sz="2400" dirty="0"/>
              <a:t>?</a:t>
            </a:r>
            <a:r>
              <a:rPr lang="zh-CN" altLang="en-US" sz="2400" dirty="0"/>
              <a:t>若全身是耳</a:t>
            </a:r>
            <a:r>
              <a:rPr lang="en-US" altLang="zh-CN" sz="2400" dirty="0"/>
              <a:t>,</a:t>
            </a:r>
            <a:r>
              <a:rPr lang="zh-CN" altLang="en-US" sz="2400" dirty="0"/>
              <a:t>从哪里闻味呢</a:t>
            </a:r>
          </a:p>
        </p:txBody>
      </p:sp>
    </p:spTree>
    <p:extLst>
      <p:ext uri="{BB962C8B-B14F-4D97-AF65-F5344CB8AC3E}">
        <p14:creationId xmlns:p14="http://schemas.microsoft.com/office/powerpoint/2010/main" val="230215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7620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800" b="1" dirty="0"/>
              <a:t>2</a:t>
            </a:r>
            <a:r>
              <a:rPr lang="en-US" altLang="zh-CN" sz="2800" b="1" dirty="0" smtClean="0"/>
              <a:t>.</a:t>
            </a:r>
            <a:r>
              <a:rPr lang="zh-CN" altLang="en-US" sz="2800" b="1" dirty="0" smtClean="0"/>
              <a:t>差异是</a:t>
            </a:r>
            <a:r>
              <a:rPr lang="zh-CN" altLang="en-US" sz="2800" b="1" dirty="0"/>
              <a:t>神的美意</a:t>
            </a:r>
            <a:endParaRPr lang="en-US" altLang="zh-CN" sz="2800" b="1" dirty="0"/>
          </a:p>
          <a:p>
            <a:pPr latinLnBrk="1"/>
            <a:endParaRPr lang="en-US" altLang="zh-CN" sz="2400" dirty="0"/>
          </a:p>
          <a:p>
            <a:pPr latinLnBrk="1"/>
            <a:r>
              <a:rPr lang="zh-CN" altLang="en-US" sz="2400" dirty="0">
                <a:solidFill>
                  <a:srgbClr val="FF0000"/>
                </a:solidFill>
              </a:rPr>
              <a:t>林</a:t>
            </a:r>
            <a:r>
              <a:rPr lang="zh-CN" altLang="en-US" sz="2400" dirty="0" smtClean="0">
                <a:solidFill>
                  <a:srgbClr val="FF0000"/>
                </a:solidFill>
              </a:rPr>
              <a:t>前 </a:t>
            </a:r>
            <a:r>
              <a:rPr lang="en-US" altLang="zh-CN" sz="2400" dirty="0" smtClean="0">
                <a:solidFill>
                  <a:srgbClr val="FF0000"/>
                </a:solidFill>
              </a:rPr>
              <a:t>12:18  </a:t>
            </a:r>
            <a:r>
              <a:rPr lang="zh-CN" altLang="en-US" sz="2400" dirty="0" smtClean="0"/>
              <a:t>但</a:t>
            </a:r>
            <a:r>
              <a:rPr lang="zh-CN" altLang="en-US" sz="2400" dirty="0"/>
              <a:t>如今</a:t>
            </a:r>
            <a:r>
              <a:rPr lang="en-US" altLang="zh-CN" sz="2400" dirty="0"/>
              <a:t>,</a:t>
            </a:r>
            <a:r>
              <a:rPr lang="zh-CN" altLang="en-US" sz="2400" dirty="0"/>
              <a:t>神随自己的意思把肢体俱各安排在身上了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atinLnBrk="1"/>
            <a:endParaRPr lang="en-US" altLang="zh-CN" sz="2400" dirty="0"/>
          </a:p>
          <a:p>
            <a:pPr latinLnBrk="1"/>
            <a:r>
              <a:rPr lang="zh-CN" altLang="en-US" sz="2400" dirty="0" smtClean="0"/>
              <a:t>彼此的不同</a:t>
            </a:r>
            <a:r>
              <a:rPr lang="en-US" altLang="zh-CN" sz="2400" dirty="0" smtClean="0"/>
              <a:t>, </a:t>
            </a:r>
            <a:r>
              <a:rPr lang="zh-CN" altLang="en-US" sz="2400" dirty="0" smtClean="0"/>
              <a:t>是神的安排的。 </a:t>
            </a:r>
            <a:endParaRPr lang="en-US" altLang="zh-CN" sz="2400" dirty="0" smtClean="0"/>
          </a:p>
          <a:p>
            <a:pPr latinLnBrk="1"/>
            <a:r>
              <a:rPr lang="zh-CN" altLang="en-US" sz="2400" dirty="0"/>
              <a:t>各样</a:t>
            </a:r>
            <a:r>
              <a:rPr lang="zh-CN" altLang="en-US" sz="2400" dirty="0" smtClean="0"/>
              <a:t>的恩</a:t>
            </a:r>
            <a:r>
              <a:rPr lang="zh-CN" altLang="en-US" sz="2400" dirty="0"/>
              <a:t>赐</a:t>
            </a:r>
            <a:r>
              <a:rPr lang="en-US" altLang="zh-CN" sz="2400" dirty="0" smtClean="0"/>
              <a:t>,</a:t>
            </a:r>
            <a:r>
              <a:rPr lang="zh-CN" altLang="en-US" sz="2400" dirty="0"/>
              <a:t> </a:t>
            </a:r>
            <a:r>
              <a:rPr lang="zh-CN" altLang="en-US" sz="2400" dirty="0" smtClean="0"/>
              <a:t>也是神量</a:t>
            </a:r>
            <a:r>
              <a:rPr lang="zh-CN" altLang="en-US" sz="2400" dirty="0"/>
              <a:t>给各人</a:t>
            </a:r>
            <a:r>
              <a:rPr lang="zh-CN" altLang="en-US" sz="2400" dirty="0" smtClean="0"/>
              <a:t>的。 </a:t>
            </a:r>
            <a:endParaRPr lang="en-US" altLang="zh-CN" sz="2400" dirty="0" smtClean="0"/>
          </a:p>
          <a:p>
            <a:pPr latinLnBrk="1"/>
            <a:endParaRPr lang="en-US" altLang="zh-CN" sz="2400" dirty="0"/>
          </a:p>
          <a:p>
            <a:pPr latinLnBrk="1"/>
            <a:r>
              <a:rPr lang="zh-CN" altLang="en-US" sz="2400" dirty="0" smtClean="0"/>
              <a:t>肢体的差异是神的美意</a:t>
            </a:r>
            <a:r>
              <a:rPr lang="zh-CN" altLang="en-US" sz="2400" dirty="0"/>
              <a:t>，</a:t>
            </a:r>
            <a:r>
              <a:rPr lang="zh-CN" altLang="en-US" sz="2400" dirty="0" smtClean="0"/>
              <a:t>使我们彼此相需</a:t>
            </a:r>
            <a:r>
              <a:rPr lang="zh-CN" altLang="en-US" sz="2400" dirty="0"/>
              <a:t>，</a:t>
            </a:r>
            <a:r>
              <a:rPr lang="zh-CN" altLang="en-US" sz="2400" dirty="0" smtClean="0"/>
              <a:t>彼此链接。</a:t>
            </a:r>
            <a:endParaRPr lang="en-US" altLang="zh-CN" sz="2400" dirty="0" smtClean="0"/>
          </a:p>
          <a:p>
            <a:pPr latinLnBrk="1"/>
            <a:r>
              <a:rPr lang="zh-CN" altLang="en-US" sz="2400" dirty="0"/>
              <a:t>这也</a:t>
            </a:r>
            <a:r>
              <a:rPr lang="zh-CN" altLang="en-US" sz="2400" dirty="0" smtClean="0"/>
              <a:t>是神的主权，我们没有选择的权利。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343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1525</TotalTime>
  <Words>2661</Words>
  <Application>Microsoft Office PowerPoint</Application>
  <PresentationFormat>On-screen Show (4:3)</PresentationFormat>
  <Paragraphs>148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基督的身子</vt:lpstr>
      <vt:lpstr>PowerPoint Presentation</vt:lpstr>
      <vt:lpstr>PowerPoint Presentation</vt:lpstr>
      <vt:lpstr>PowerPoint Presentation</vt:lpstr>
      <vt:lpstr>讲道大纲</vt:lpstr>
      <vt:lpstr>PowerPoint Presentation</vt:lpstr>
      <vt:lpstr>PowerPoint Presentation</vt:lpstr>
      <vt:lpstr>肢体的差异</vt:lpstr>
      <vt:lpstr>PowerPoint Presentation</vt:lpstr>
      <vt:lpstr>差异中合一</vt:lpstr>
      <vt:lpstr>PowerPoint Presentation</vt:lpstr>
      <vt:lpstr>PowerPoint Presentation</vt:lpstr>
      <vt:lpstr>PowerPoint Presentation</vt:lpstr>
      <vt:lpstr>PowerPoint Presentation</vt:lpstr>
      <vt:lpstr>三“要”</vt:lpstr>
      <vt:lpstr>2. 彼此相顾</vt:lpstr>
      <vt:lpstr>PowerPoint Presentation</vt:lpstr>
      <vt:lpstr>3. 彼此劝勉</vt:lpstr>
      <vt:lpstr>回顾  (Review)</vt:lpstr>
      <vt:lpstr>你们就是基督的身体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Liqiang Yang</cp:lastModifiedBy>
  <cp:revision>256</cp:revision>
  <cp:lastPrinted>2014-06-29T14:36:14Z</cp:lastPrinted>
  <dcterms:created xsi:type="dcterms:W3CDTF">2006-08-16T00:00:00Z</dcterms:created>
  <dcterms:modified xsi:type="dcterms:W3CDTF">2014-10-05T04:32:57Z</dcterms:modified>
</cp:coreProperties>
</file>