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3" r:id="rId9"/>
    <p:sldId id="271" r:id="rId10"/>
    <p:sldId id="272" r:id="rId11"/>
    <p:sldId id="264" r:id="rId12"/>
    <p:sldId id="265" r:id="rId13"/>
    <p:sldId id="273" r:id="rId14"/>
    <p:sldId id="274" r:id="rId15"/>
    <p:sldId id="278" r:id="rId16"/>
    <p:sldId id="279" r:id="rId17"/>
    <p:sldId id="269" r:id="rId18"/>
    <p:sldId id="266" r:id="rId19"/>
    <p:sldId id="267" r:id="rId20"/>
    <p:sldId id="270" r:id="rId21"/>
    <p:sldId id="276" r:id="rId22"/>
    <p:sldId id="26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4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1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0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3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3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1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9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9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1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4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2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1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F6C32-BBB1-419E-9D88-3A5E29584C5A}" type="datetimeFigureOut">
              <a:rPr lang="en-US" smtClean="0"/>
              <a:t>5/25/2013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1AF00-550A-4936-A208-1446830A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温柔的人有福了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62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数算神恩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数算神</a:t>
            </a:r>
            <a:r>
              <a:rPr lang="zh-CN" altLang="en-US" sz="3600" b="1" dirty="0" smtClean="0"/>
              <a:t>恩，我们就会喜乐。</a:t>
            </a:r>
            <a:endParaRPr lang="en-US" altLang="zh-CN" sz="3600" b="1" dirty="0" smtClean="0"/>
          </a:p>
          <a:p>
            <a:r>
              <a:rPr lang="zh-CN" altLang="en-US" sz="3600" b="1" dirty="0"/>
              <a:t>喜</a:t>
            </a:r>
            <a:r>
              <a:rPr lang="zh-CN" altLang="en-US" sz="3600" b="1" dirty="0" smtClean="0"/>
              <a:t>乐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(joy)</a:t>
            </a:r>
            <a:r>
              <a:rPr lang="en-US" altLang="zh-CN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zh-CN" altLang="en-US" sz="3600" b="1" dirty="0" smtClean="0"/>
              <a:t>不等于快乐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(happiness).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喜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乐自然温柔。快乐的人不见得温柔。</a:t>
            </a:r>
            <a:endParaRPr lang="en-US" altLang="zh-CN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zh-CN" altLang="en-US" sz="3600" b="1" dirty="0" smtClean="0"/>
              <a:t>我们的祷告。</a:t>
            </a:r>
            <a:endParaRPr lang="en-US" altLang="zh-CN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030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不能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郭牧师的见证。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我虽然从小信主，又为主受过苦，现在还是一位牧师，但却仍旧是一个需要改变的人。长期以来我知道自己很骄傲，为此我常常痛苦，不知道如何办。内心的骄傲是很难除去的，真是立志由得我，但行出来由不得我。</a:t>
            </a:r>
            <a:endParaRPr lang="en-US" altLang="zh-CN" sz="3600" b="1" dirty="0" smtClean="0"/>
          </a:p>
          <a:p>
            <a:r>
              <a:rPr lang="zh-CN" altLang="en-US" sz="3600" b="1" dirty="0"/>
              <a:t>骄</a:t>
            </a:r>
            <a:r>
              <a:rPr lang="zh-CN" altLang="en-US" sz="3600" b="1" dirty="0" smtClean="0"/>
              <a:t>傲的人没有温柔。</a:t>
            </a:r>
            <a:endParaRPr lang="en-US" altLang="zh-CN" sz="3600" b="1" dirty="0" smtClean="0"/>
          </a:p>
          <a:p>
            <a:r>
              <a:rPr lang="zh-CN" altLang="en-US" sz="3600" b="1" dirty="0"/>
              <a:t>我</a:t>
            </a:r>
            <a:r>
              <a:rPr lang="zh-CN" altLang="en-US" sz="3600" b="1" dirty="0" smtClean="0"/>
              <a:t>的老毛病。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0277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每天当我跪在师母的床前，面对一个植物人，我知道自己的有限和无助。我的心开始软化，不像过去在祷告时很难流泪。现在常常流泪，常常痛悔自己的罪行，也常常被圣灵充满。我又尝到了祷告的甜蜜，我决心要成为一个会祷告的基督徒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神的破碎，带来复兴。</a:t>
            </a:r>
            <a:endParaRPr lang="en-US" altLang="zh-CN" sz="3600" b="1" dirty="0" smtClean="0"/>
          </a:p>
          <a:p>
            <a:r>
              <a:rPr lang="zh-CN" altLang="en-US" sz="3600" b="1" dirty="0"/>
              <a:t>悔</a:t>
            </a:r>
            <a:r>
              <a:rPr lang="zh-CN" altLang="en-US" sz="3600" b="1" dirty="0" smtClean="0"/>
              <a:t>改</a:t>
            </a:r>
            <a:r>
              <a:rPr lang="zh-CN" altLang="en-US" sz="3600" b="1" dirty="0"/>
              <a:t>才有圣灵充满，甜</a:t>
            </a:r>
            <a:r>
              <a:rPr lang="zh-CN" altLang="en-US" sz="3600" b="1" dirty="0" smtClean="0"/>
              <a:t>蜜带来温柔。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276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zh-CN" altLang="en-US" b="1" dirty="0" smtClean="0"/>
              <a:t>没有爱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我若能说万人的方言，并天使的话语，却没有爱，我就成了鸣的锣，响的钹一般。 </a:t>
            </a:r>
            <a:r>
              <a:rPr lang="zh-CN" altLang="en-US" sz="3600" b="1" dirty="0" smtClean="0">
                <a:latin typeface="+mn-ea"/>
              </a:rPr>
              <a:t>我</a:t>
            </a:r>
            <a:r>
              <a:rPr lang="zh-CN" altLang="en-US" sz="3600" b="1" dirty="0">
                <a:latin typeface="+mn-ea"/>
              </a:rPr>
              <a:t>若有先知讲道之能，也明白各样的奥秘，各样的知识，而且有全备的信，叫我能够移山，却没有爱，我就算不得什麽。 </a:t>
            </a:r>
            <a:r>
              <a:rPr lang="zh-CN" altLang="en-US" sz="3600" b="1" dirty="0" smtClean="0">
                <a:latin typeface="+mn-ea"/>
              </a:rPr>
              <a:t>我</a:t>
            </a:r>
            <a:r>
              <a:rPr lang="zh-CN" altLang="en-US" sz="3600" b="1" dirty="0">
                <a:latin typeface="+mn-ea"/>
              </a:rPr>
              <a:t>若将所有</a:t>
            </a:r>
            <a:r>
              <a:rPr lang="zh-CN" altLang="en-US" sz="3600" b="1" dirty="0" smtClean="0">
                <a:latin typeface="+mn-ea"/>
              </a:rPr>
              <a:t>的周济</a:t>
            </a:r>
            <a:r>
              <a:rPr lang="zh-CN" altLang="en-US" sz="3600" b="1" dirty="0">
                <a:latin typeface="+mn-ea"/>
              </a:rPr>
              <a:t>穷人，又舍己身叫人焚烧，却没有爱，仍然与我无益。 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林前 </a:t>
            </a:r>
            <a:r>
              <a:rPr lang="en-US" altLang="zh-CN" sz="3600" b="1" dirty="0" smtClean="0">
                <a:latin typeface="+mn-ea"/>
              </a:rPr>
              <a:t>13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1-3</a:t>
            </a:r>
            <a:endParaRPr lang="zh-CN" altLang="en-US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903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534400" cy="62484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我们爱，因为神先爱我们。约一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19</a:t>
            </a:r>
          </a:p>
          <a:p>
            <a:r>
              <a:rPr lang="zh-CN" altLang="en-US" sz="3600" b="1" dirty="0">
                <a:latin typeface="+mn-ea"/>
              </a:rPr>
              <a:t>没</a:t>
            </a:r>
            <a:r>
              <a:rPr lang="zh-CN" altLang="en-US" sz="3600" b="1" dirty="0" smtClean="0">
                <a:latin typeface="+mn-ea"/>
              </a:rPr>
              <a:t>有神的爱充满我们，我们没有真正的爱。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没</a:t>
            </a:r>
            <a:r>
              <a:rPr lang="zh-CN" altLang="en-US" sz="3600" b="1" dirty="0" smtClean="0">
                <a:latin typeface="+mn-ea"/>
              </a:rPr>
              <a:t>有真爱，就没有真正的温柔。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911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被爱，固然有福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。被爱的人会温柔。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爱人，更有福。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我凡事给你们作榜样，叫你们知道应当这样劳苦，扶助软弱的人，又当记念主耶稣的话，说：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施比受更为有福。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」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徒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20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35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助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人为快乐之本。 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8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没有完全交托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应当一无挂虑，只要凡事藉著祷告、祈求，和感谢，将你们所要的告诉神。 </a:t>
            </a:r>
            <a:r>
              <a:rPr lang="zh-CN" altLang="en-US" sz="3600" b="1" dirty="0" smtClean="0"/>
              <a:t>神</a:t>
            </a:r>
            <a:r>
              <a:rPr lang="zh-CN" altLang="en-US" sz="3600" b="1" dirty="0"/>
              <a:t>所赐、出人意外的平安必在基督耶稣里保守你们的心怀意念。 </a:t>
            </a:r>
            <a:r>
              <a:rPr lang="zh-CN" altLang="en-US" sz="3600" b="1" dirty="0" smtClean="0"/>
              <a:t>腓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</a:t>
            </a:r>
          </a:p>
          <a:p>
            <a:r>
              <a:rPr lang="zh-CN" altLang="en-US" sz="3600" b="1" dirty="0" smtClean="0">
                <a:latin typeface="+mn-ea"/>
              </a:rPr>
              <a:t>“神不允许”。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交</a:t>
            </a:r>
            <a:r>
              <a:rPr lang="zh-CN" altLang="en-US" sz="3600" b="1" dirty="0" smtClean="0">
                <a:latin typeface="+mn-ea"/>
              </a:rPr>
              <a:t>托就有从容，从容就有温柔。</a:t>
            </a:r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>
                <a:latin typeface="宋体" pitchFamily="2" charset="-122"/>
                <a:ea typeface="宋体" pitchFamily="2" charset="-122"/>
              </a:rPr>
              <a:t>那时，耶稣说：“父啊，天地的主，我感谢你！	</a:t>
            </a:r>
            <a:r>
              <a:rPr lang="en-US" altLang="zh-CN" sz="3600" b="1" dirty="0" smtClean="0">
                <a:latin typeface="宋体" pitchFamily="2" charset="-122"/>
                <a:ea typeface="宋体" pitchFamily="2" charset="-122"/>
              </a:rPr>
              <a:t>	</a:t>
            </a:r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太 </a:t>
            </a:r>
            <a:r>
              <a:rPr lang="en-US" altLang="zh-CN" sz="3600" b="1" dirty="0">
                <a:latin typeface="宋体" pitchFamily="2" charset="-122"/>
                <a:ea typeface="宋体" pitchFamily="2" charset="-122"/>
              </a:rPr>
              <a:t>11:25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1462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耶稣的榜样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我心里柔和谦卑，你们当负我的轭，学我的样式；这样，你们心里就必得享安息。 因为我的轭是容易的，我的担子是轻省的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>
                <a:latin typeface="+mn-ea"/>
              </a:rPr>
              <a:t>11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29-30</a:t>
            </a:r>
          </a:p>
          <a:p>
            <a:r>
              <a:rPr lang="zh-CN" altLang="en-US" sz="3600" b="1" dirty="0">
                <a:latin typeface="+mn-ea"/>
              </a:rPr>
              <a:t>牛负</a:t>
            </a:r>
            <a:r>
              <a:rPr lang="zh-CN" altLang="en-US" sz="3600" b="1" dirty="0" smtClean="0">
                <a:latin typeface="+mn-ea"/>
              </a:rPr>
              <a:t>轭，甘愿受差使。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们负</a:t>
            </a:r>
            <a:r>
              <a:rPr lang="zh-CN" altLang="en-US" sz="3600" b="1" dirty="0">
                <a:latin typeface="+mn-ea"/>
              </a:rPr>
              <a:t>主的</a:t>
            </a:r>
            <a:r>
              <a:rPr lang="zh-CN" altLang="en-US" sz="3600" b="1" dirty="0" smtClean="0">
                <a:latin typeface="+mn-ea"/>
              </a:rPr>
              <a:t>轭，也降伏在主的权柄下。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降</a:t>
            </a:r>
            <a:r>
              <a:rPr lang="zh-CN" altLang="en-US" sz="3600" b="1" dirty="0" smtClean="0">
                <a:latin typeface="+mn-ea"/>
              </a:rPr>
              <a:t>伏带来温柔。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18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zh-CN" altLang="en-US" sz="4800" b="1" dirty="0">
                <a:latin typeface="宋体" pitchFamily="2" charset="-122"/>
                <a:ea typeface="宋体" pitchFamily="2" charset="-122"/>
              </a:rPr>
              <a:t>柔和</a:t>
            </a:r>
            <a:endParaRPr lang="en-US" sz="48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zh-CN" altLang="en-US" sz="4000" b="1" dirty="0">
                <a:latin typeface="宋体" pitchFamily="2" charset="-122"/>
                <a:ea typeface="宋体" pitchFamily="2" charset="-122"/>
              </a:rPr>
              <a:t>回答柔和，使怒消退；言语暴戾，触动怒气。			箴 </a:t>
            </a:r>
            <a:r>
              <a:rPr lang="en-US" altLang="zh-CN" sz="4000" b="1" dirty="0">
                <a:latin typeface="宋体" pitchFamily="2" charset="-122"/>
                <a:ea typeface="宋体" pitchFamily="2" charset="-122"/>
              </a:rPr>
              <a:t>15:1 </a:t>
            </a:r>
          </a:p>
          <a:p>
            <a:pPr>
              <a:spcAft>
                <a:spcPct val="40000"/>
              </a:spcAft>
            </a:pPr>
            <a:r>
              <a:rPr lang="zh-CN" altLang="en-US" sz="4000" b="1" dirty="0">
                <a:latin typeface="宋体" pitchFamily="2" charset="-122"/>
                <a:ea typeface="宋体" pitchFamily="2" charset="-122"/>
              </a:rPr>
              <a:t>不要毁谤，不要争竞，总要和平，向众人大显温柔。		多 </a:t>
            </a:r>
            <a:r>
              <a:rPr lang="en-US" altLang="zh-CN" sz="4000" b="1" dirty="0">
                <a:latin typeface="宋体" pitchFamily="2" charset="-122"/>
                <a:ea typeface="宋体" pitchFamily="2" charset="-122"/>
              </a:rPr>
              <a:t>3:2</a:t>
            </a:r>
            <a:r>
              <a:rPr lang="en-US" altLang="zh-CN" sz="4000" dirty="0">
                <a:latin typeface="宋体" pitchFamily="2" charset="-122"/>
                <a:ea typeface="宋体" pitchFamily="2" charset="-122"/>
              </a:rPr>
              <a:t> </a:t>
            </a:r>
            <a:endParaRPr lang="en-US" sz="4000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63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zh-CN" altLang="en-US" sz="4800" b="1" dirty="0">
                <a:latin typeface="宋体" pitchFamily="2" charset="-122"/>
                <a:ea typeface="宋体" pitchFamily="2" charset="-122"/>
              </a:rPr>
              <a:t>谦卑</a:t>
            </a:r>
            <a:endParaRPr lang="en-US" sz="48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2578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zh-CN" altLang="en-US" sz="4000" b="1" dirty="0">
                <a:latin typeface="宋体" pitchFamily="2" charset="-122"/>
                <a:ea typeface="宋体" pitchFamily="2" charset="-122"/>
              </a:rPr>
              <a:t>总而言之，你们都要同心，彼此体恤，相爱如弟兄，存慈怜谦卑的心。						彼前 </a:t>
            </a:r>
            <a:r>
              <a:rPr lang="en-US" altLang="zh-CN" sz="4000" b="1" dirty="0">
                <a:latin typeface="宋体" pitchFamily="2" charset="-122"/>
                <a:ea typeface="宋体" pitchFamily="2" charset="-122"/>
              </a:rPr>
              <a:t>3:8</a:t>
            </a:r>
          </a:p>
          <a:p>
            <a:pPr>
              <a:spcAft>
                <a:spcPct val="40000"/>
              </a:spcAft>
            </a:pPr>
            <a:r>
              <a:rPr lang="zh-CN" altLang="en-US" sz="4000" b="1" dirty="0">
                <a:latin typeface="宋体" pitchFamily="2" charset="-122"/>
                <a:ea typeface="宋体" pitchFamily="2" charset="-122"/>
              </a:rPr>
              <a:t>只要存心谦卑，各人看别人比自己强。					腓 </a:t>
            </a:r>
            <a:r>
              <a:rPr lang="en-US" altLang="zh-CN" sz="4000" b="1" dirty="0" smtClean="0">
                <a:latin typeface="宋体" pitchFamily="2" charset="-122"/>
                <a:ea typeface="宋体" pitchFamily="2" charset="-122"/>
              </a:rPr>
              <a:t>2:3</a:t>
            </a:r>
            <a:endParaRPr lang="en-US" altLang="zh-CN" sz="4000" b="1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78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+mn-ea"/>
              </a:rPr>
              <a:t>温柔的人有福了！因为他们必承受地土。</a:t>
            </a:r>
            <a:r>
              <a:rPr lang="en-US" altLang="zh-CN" sz="4000" b="1" dirty="0" smtClean="0">
                <a:latin typeface="+mn-ea"/>
              </a:rPr>
              <a:t>				</a:t>
            </a:r>
            <a:r>
              <a:rPr lang="zh-CN" altLang="en-US" sz="4000" b="1" dirty="0" smtClean="0">
                <a:latin typeface="+mn-ea"/>
              </a:rPr>
              <a:t>太 </a:t>
            </a:r>
            <a:r>
              <a:rPr lang="en-US" altLang="zh-CN" sz="4000" b="1" dirty="0" smtClean="0">
                <a:latin typeface="+mn-ea"/>
              </a:rPr>
              <a:t>5</a:t>
            </a:r>
            <a:r>
              <a:rPr lang="zh-CN" altLang="en-US" sz="4000" b="1" dirty="0" smtClean="0">
                <a:latin typeface="+mn-ea"/>
              </a:rPr>
              <a:t>：</a:t>
            </a:r>
            <a:r>
              <a:rPr lang="en-US" altLang="zh-CN" sz="4000" b="1" dirty="0" smtClean="0">
                <a:latin typeface="+mn-ea"/>
              </a:rPr>
              <a:t>5</a:t>
            </a: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392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</a:rPr>
              <a:t>神</a:t>
            </a:r>
            <a:r>
              <a:rPr lang="zh-CN" altLang="en-US" b="1" dirty="0" smtClean="0">
                <a:latin typeface="+mn-ea"/>
              </a:rPr>
              <a:t>对温</a:t>
            </a:r>
            <a:r>
              <a:rPr lang="zh-CN" altLang="en-US" b="1" dirty="0">
                <a:latin typeface="+mn-ea"/>
              </a:rPr>
              <a:t>柔的人</a:t>
            </a:r>
            <a:r>
              <a:rPr lang="zh-CN" altLang="en-US" b="1" dirty="0" smtClean="0">
                <a:latin typeface="+mn-ea"/>
              </a:rPr>
              <a:t>的祝福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温柔的人有福了！因为他们必承受地土。</a:t>
            </a:r>
            <a:r>
              <a:rPr lang="en-US" altLang="zh-CN" sz="3600" b="1" dirty="0">
                <a:latin typeface="+mn-ea"/>
              </a:rPr>
              <a:t>				</a:t>
            </a:r>
            <a:r>
              <a:rPr lang="zh-CN" altLang="en-US" sz="3600" b="1" dirty="0">
                <a:latin typeface="+mn-ea"/>
              </a:rPr>
              <a:t>太 </a:t>
            </a:r>
            <a:r>
              <a:rPr lang="en-US" altLang="zh-CN" sz="3600" b="1" dirty="0">
                <a:latin typeface="+mn-ea"/>
              </a:rPr>
              <a:t>5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5</a:t>
            </a:r>
          </a:p>
          <a:p>
            <a:r>
              <a:rPr lang="zh-CN" altLang="en-US" sz="3600" b="1" dirty="0">
                <a:latin typeface="+mn-ea"/>
              </a:rPr>
              <a:t>承受地</a:t>
            </a:r>
            <a:r>
              <a:rPr lang="zh-CN" altLang="en-US" sz="3600" b="1" dirty="0" smtClean="0">
                <a:latin typeface="+mn-ea"/>
              </a:rPr>
              <a:t>土，</a:t>
            </a:r>
            <a:r>
              <a:rPr lang="en-US" altLang="zh-CN" sz="3600" dirty="0">
                <a:latin typeface="Arial" pitchFamily="34" charset="0"/>
                <a:cs typeface="Arial" pitchFamily="34" charset="0"/>
              </a:rPr>
              <a:t>inherit the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earth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2868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b="1" dirty="0"/>
              <a:t>承受地</a:t>
            </a:r>
            <a:r>
              <a:rPr lang="zh-CN" altLang="en-US" b="1" dirty="0" smtClean="0"/>
              <a:t>土？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八福的第一福：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虚</a:t>
            </a:r>
            <a:r>
              <a:rPr lang="zh-CN" altLang="en-US" sz="3600" b="1" dirty="0">
                <a:latin typeface="+mn-ea"/>
              </a:rPr>
              <a:t>心的人有福了！因为天国是他们的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第</a:t>
            </a:r>
            <a:r>
              <a:rPr lang="zh-CN" altLang="en-US" sz="3600" b="1" dirty="0" smtClean="0">
                <a:latin typeface="+mn-ea"/>
              </a:rPr>
              <a:t>八福：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为义受逼迫的人有福了！因为天国是他们的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都说的是天国。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唯</a:t>
            </a:r>
            <a:r>
              <a:rPr lang="zh-CN" altLang="en-US" sz="3600" b="1" dirty="0" smtClean="0">
                <a:latin typeface="+mn-ea"/>
              </a:rPr>
              <a:t>有对温柔的人，神的应许在地上。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330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该隐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+mn-ea"/>
              </a:rPr>
              <a:t>地开了口，从你手里接受你兄弟的血。现在你必从这地受咒诅。</a:t>
            </a:r>
            <a:r>
              <a:rPr lang="en-US" altLang="zh-CN" sz="4000" b="1" dirty="0">
                <a:latin typeface="+mn-ea"/>
              </a:rPr>
              <a:t> </a:t>
            </a:r>
            <a:r>
              <a:rPr lang="zh-CN" altLang="en-US" sz="4000" b="1" dirty="0" smtClean="0">
                <a:latin typeface="+mn-ea"/>
              </a:rPr>
              <a:t>你</a:t>
            </a:r>
            <a:r>
              <a:rPr lang="zh-CN" altLang="en-US" sz="4000" b="1" dirty="0">
                <a:latin typeface="+mn-ea"/>
              </a:rPr>
              <a:t>种地，地不再给你效力；你必流离飘荡在地上</a:t>
            </a:r>
            <a:r>
              <a:rPr lang="zh-CN" altLang="en-US" sz="4000" b="1" dirty="0" smtClean="0">
                <a:latin typeface="+mn-ea"/>
              </a:rPr>
              <a:t>。</a:t>
            </a:r>
            <a:r>
              <a:rPr lang="en-US" altLang="zh-CN" sz="4000" b="1" dirty="0" smtClean="0">
                <a:latin typeface="+mn-ea"/>
              </a:rPr>
              <a:t>		</a:t>
            </a:r>
            <a:r>
              <a:rPr lang="zh-CN" altLang="en-US" sz="4000" b="1" dirty="0" smtClean="0">
                <a:latin typeface="+mn-ea"/>
              </a:rPr>
              <a:t>创 </a:t>
            </a:r>
            <a:r>
              <a:rPr lang="en-US" altLang="zh-CN" sz="4000" b="1" dirty="0" smtClean="0">
                <a:latin typeface="+mn-ea"/>
              </a:rPr>
              <a:t>4</a:t>
            </a:r>
            <a:r>
              <a:rPr lang="zh-CN" altLang="en-US" sz="4000" b="1" dirty="0" smtClean="0">
                <a:latin typeface="+mn-ea"/>
              </a:rPr>
              <a:t>：</a:t>
            </a:r>
            <a:r>
              <a:rPr lang="en-US" altLang="zh-CN" sz="4000" b="1" dirty="0" smtClean="0">
                <a:latin typeface="+mn-ea"/>
              </a:rPr>
              <a:t>11-12</a:t>
            </a:r>
          </a:p>
          <a:p>
            <a:r>
              <a:rPr lang="zh-CN" altLang="en-US" sz="4000" b="1" dirty="0" smtClean="0">
                <a:latin typeface="+mn-ea"/>
              </a:rPr>
              <a:t>神对不温柔的人的咒诅。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>
                <a:latin typeface="+mn-ea"/>
              </a:rPr>
              <a:t>一辈</a:t>
            </a:r>
            <a:r>
              <a:rPr lang="zh-CN" altLang="en-US" sz="4000" b="1" dirty="0" smtClean="0">
                <a:latin typeface="+mn-ea"/>
              </a:rPr>
              <a:t>子劳苦。</a:t>
            </a: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030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zh-CN" altLang="en-US" b="1" dirty="0"/>
              <a:t>承受地土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就是从地土受祝福。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刚</a:t>
            </a:r>
            <a:r>
              <a:rPr lang="zh-CN" altLang="en-US" sz="3600" b="1" dirty="0" smtClean="0">
                <a:latin typeface="+mn-ea"/>
              </a:rPr>
              <a:t>好与该隐相反。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在地如在天，过一辈子的喜乐生活。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我一生一世必有恩惠慈爱随著我；我且要住在耶和华的殿中，直到永远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诗 </a:t>
            </a:r>
            <a:r>
              <a:rPr lang="en-US" altLang="zh-CN" sz="3600" b="1" dirty="0" smtClean="0">
                <a:latin typeface="+mn-ea"/>
              </a:rPr>
              <a:t>23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</a:t>
            </a:r>
          </a:p>
          <a:p>
            <a:r>
              <a:rPr lang="zh-CN" altLang="en-US" sz="3600" b="1" dirty="0">
                <a:latin typeface="+mn-ea"/>
              </a:rPr>
              <a:t>温</a:t>
            </a:r>
            <a:r>
              <a:rPr lang="zh-CN" altLang="en-US" sz="3600" b="1" dirty="0" smtClean="0">
                <a:latin typeface="+mn-ea"/>
              </a:rPr>
              <a:t>柔的人</a:t>
            </a:r>
            <a:r>
              <a:rPr lang="zh-CN" altLang="en-US" sz="3600" b="1" dirty="0" smtClean="0">
                <a:latin typeface="+mn-ea"/>
              </a:rPr>
              <a:t>唱的诗歌。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多</a:t>
            </a:r>
            <a:r>
              <a:rPr lang="zh-CN" altLang="en-US" sz="3600" b="1" dirty="0" smtClean="0">
                <a:latin typeface="+mn-ea"/>
              </a:rPr>
              <a:t>美！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5334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zh-CN" altLang="en-US" b="1" dirty="0" smtClean="0"/>
              <a:t>温柔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圣灵所结的果子，就是仁爱、喜乐、和平、忍耐、恩慈、良善、信实、 温柔、节制。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加 </a:t>
            </a:r>
            <a:r>
              <a:rPr lang="en-US" altLang="zh-CN" sz="3600" b="1" dirty="0" smtClean="0">
                <a:latin typeface="+mn-ea"/>
              </a:rPr>
              <a:t>5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22-23</a:t>
            </a:r>
          </a:p>
          <a:p>
            <a:r>
              <a:rPr lang="zh-CN" altLang="en-US" sz="3600" b="1" dirty="0">
                <a:latin typeface="+mn-ea"/>
              </a:rPr>
              <a:t>温</a:t>
            </a:r>
            <a:r>
              <a:rPr lang="zh-CN" altLang="en-US" sz="3600" b="1" dirty="0" smtClean="0">
                <a:latin typeface="+mn-ea"/>
              </a:rPr>
              <a:t>柔是圣灵九个果子之一。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一</a:t>
            </a:r>
            <a:r>
              <a:rPr lang="zh-CN" altLang="en-US" sz="3600" b="1" dirty="0" smtClean="0">
                <a:latin typeface="+mn-ea"/>
              </a:rPr>
              <a:t>个故事。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很难学的功课。</a:t>
            </a:r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478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为什么要温柔？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如</a:t>
            </a:r>
            <a:r>
              <a:rPr lang="zh-CN" altLang="en-US" sz="3600" b="1" dirty="0" smtClean="0">
                <a:latin typeface="+mn-ea"/>
              </a:rPr>
              <a:t>何温柔？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承受地土。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6924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为什么要温柔？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不温柔是堕落的结果。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从“骨中的骨，肉中的肉”到“众生之母”。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耶和华对该隐说：「你为什麽发怒呢？你为什麽变了脸色呢？ 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</a:t>
            </a:r>
          </a:p>
          <a:p>
            <a:r>
              <a:rPr lang="zh-CN" altLang="en-US" sz="3600" b="1" dirty="0" smtClean="0">
                <a:latin typeface="+mn-ea"/>
              </a:rPr>
              <a:t>后来该</a:t>
            </a:r>
            <a:r>
              <a:rPr lang="zh-CN" altLang="en-US" sz="3600" b="1" dirty="0" smtClean="0">
                <a:latin typeface="+mn-ea"/>
              </a:rPr>
              <a:t>隐杀了弟弟亚伯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不能控制怒气的结果。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们的小外孙。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136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棱角分明的</a:t>
            </a:r>
            <a:r>
              <a:rPr lang="zh-CN" altLang="en-US" sz="3600" b="1" dirty="0" smtClean="0"/>
              <a:t>人，不容易相处。</a:t>
            </a:r>
            <a:endParaRPr lang="en-US" altLang="zh-CN" sz="3600" b="1" dirty="0" smtClean="0"/>
          </a:p>
          <a:p>
            <a:r>
              <a:rPr lang="zh-CN" altLang="en-US" sz="3600" b="1" dirty="0"/>
              <a:t>一</a:t>
            </a:r>
            <a:r>
              <a:rPr lang="zh-CN" altLang="en-US" sz="3600" b="1" dirty="0" smtClean="0"/>
              <a:t>位老姐妹的故事。</a:t>
            </a:r>
            <a:endParaRPr lang="zh-CN" altLang="en-US" sz="3600" b="1" dirty="0"/>
          </a:p>
          <a:p>
            <a:r>
              <a:rPr lang="zh-CN" altLang="en-US" sz="3600" b="1" dirty="0"/>
              <a:t>温柔的人</a:t>
            </a:r>
            <a:r>
              <a:rPr lang="zh-CN" altLang="en-US" sz="3600" b="1" dirty="0" smtClean="0"/>
              <a:t>令人羡</a:t>
            </a:r>
            <a:r>
              <a:rPr lang="zh-CN" altLang="en-US" sz="3600" b="1" dirty="0"/>
              <a:t>慕。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0975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如何温柔？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知道自己不配。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知</a:t>
            </a:r>
            <a:r>
              <a:rPr lang="zh-CN" altLang="en-US" sz="3600" b="1" dirty="0" smtClean="0">
                <a:latin typeface="+mn-ea"/>
              </a:rPr>
              <a:t>道自己不能。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知道自</a:t>
            </a:r>
            <a:r>
              <a:rPr lang="zh-CN" altLang="en-US" sz="3600" b="1" dirty="0" smtClean="0">
                <a:latin typeface="+mn-ea"/>
              </a:rPr>
              <a:t>己没有爱。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知道没有完全交托。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71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不配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迦百农</a:t>
            </a:r>
            <a:r>
              <a:rPr lang="zh-CN" altLang="en-US" sz="3600" b="1" dirty="0" smtClean="0">
                <a:latin typeface="+mn-ea"/>
              </a:rPr>
              <a:t>的长老：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你</a:t>
            </a:r>
            <a:r>
              <a:rPr lang="zh-CN" altLang="en-US" sz="3600" b="1" dirty="0">
                <a:latin typeface="+mn-ea"/>
              </a:rPr>
              <a:t>给他行这事是他所配得的</a:t>
            </a:r>
            <a:r>
              <a:rPr lang="zh-CN" altLang="en-US" sz="3600" b="1" dirty="0" smtClean="0">
                <a:latin typeface="+mn-ea"/>
              </a:rPr>
              <a:t>；因</a:t>
            </a:r>
            <a:r>
              <a:rPr lang="zh-CN" altLang="en-US" sz="3600" b="1" dirty="0">
                <a:latin typeface="+mn-ea"/>
              </a:rPr>
              <a:t>为他爱我们的百姓，给我们建造会堂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路 </a:t>
            </a:r>
            <a:r>
              <a:rPr lang="en-US" altLang="zh-CN" sz="3600" b="1" dirty="0" smtClean="0">
                <a:latin typeface="+mn-ea"/>
              </a:rPr>
              <a:t>7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4-5</a:t>
            </a:r>
          </a:p>
          <a:p>
            <a:r>
              <a:rPr lang="zh-CN" altLang="en-US" sz="3600" b="1" dirty="0">
                <a:latin typeface="+mn-ea"/>
              </a:rPr>
              <a:t>迦百农的百夫</a:t>
            </a:r>
            <a:r>
              <a:rPr lang="zh-CN" altLang="en-US" sz="3600" b="1" dirty="0" smtClean="0">
                <a:latin typeface="+mn-ea"/>
              </a:rPr>
              <a:t>长：</a:t>
            </a:r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我</a:t>
            </a:r>
            <a:r>
              <a:rPr lang="zh-CN" altLang="en-US" sz="3600" b="1" dirty="0">
                <a:latin typeface="+mn-ea"/>
              </a:rPr>
              <a:t>也自以为不配去见你，只要你说一句话，我的仆人就必好了。 </a:t>
            </a:r>
            <a:r>
              <a:rPr lang="zh-CN" altLang="en-US" sz="3600" b="1" dirty="0" smtClean="0">
                <a:latin typeface="+mn-ea"/>
              </a:rPr>
              <a:t>路 </a:t>
            </a:r>
            <a:r>
              <a:rPr lang="en-US" altLang="zh-CN" sz="3600" b="1" dirty="0" smtClean="0">
                <a:latin typeface="+mn-ea"/>
              </a:rPr>
              <a:t>7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7163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儿子说，父亲，我得罪了天，又得罪了你，从今以后，我不配称为你的儿子。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路 </a:t>
            </a:r>
            <a:r>
              <a:rPr lang="en-US" altLang="zh-CN" sz="3600" b="1" dirty="0" smtClean="0">
                <a:latin typeface="+mn-ea"/>
              </a:rPr>
              <a:t>15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21</a:t>
            </a: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们也不配得神的恩典。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0196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1305</Words>
  <Application>Microsoft Office PowerPoint</Application>
  <PresentationFormat>On-screen Show (4:3)</PresentationFormat>
  <Paragraphs>94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温柔的人有福了</vt:lpstr>
      <vt:lpstr>PowerPoint Presentation</vt:lpstr>
      <vt:lpstr>温柔</vt:lpstr>
      <vt:lpstr>讲道大纲</vt:lpstr>
      <vt:lpstr>为什么要温柔？</vt:lpstr>
      <vt:lpstr>PowerPoint Presentation</vt:lpstr>
      <vt:lpstr>如何温柔？</vt:lpstr>
      <vt:lpstr>不配</vt:lpstr>
      <vt:lpstr>PowerPoint Presentation</vt:lpstr>
      <vt:lpstr>数算神恩</vt:lpstr>
      <vt:lpstr>不能</vt:lpstr>
      <vt:lpstr>PowerPoint Presentation</vt:lpstr>
      <vt:lpstr>没有爱</vt:lpstr>
      <vt:lpstr>PowerPoint Presentation</vt:lpstr>
      <vt:lpstr>PowerPoint Presentation</vt:lpstr>
      <vt:lpstr>没有完全交托</vt:lpstr>
      <vt:lpstr>耶稣的榜样</vt:lpstr>
      <vt:lpstr>柔和</vt:lpstr>
      <vt:lpstr>谦卑</vt:lpstr>
      <vt:lpstr>神对温柔的人的祝福</vt:lpstr>
      <vt:lpstr>承受地土？</vt:lpstr>
      <vt:lpstr>该隐</vt:lpstr>
      <vt:lpstr>承受地土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温柔的人有福了</dc:title>
  <dc:creator>Leaf</dc:creator>
  <cp:lastModifiedBy>Leaf</cp:lastModifiedBy>
  <cp:revision>34</cp:revision>
  <dcterms:created xsi:type="dcterms:W3CDTF">2013-05-13T15:39:43Z</dcterms:created>
  <dcterms:modified xsi:type="dcterms:W3CDTF">2013-05-26T03:52:47Z</dcterms:modified>
</cp:coreProperties>
</file>