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5" r:id="rId7"/>
    <p:sldId id="274" r:id="rId8"/>
    <p:sldId id="269" r:id="rId9"/>
    <p:sldId id="270" r:id="rId10"/>
    <p:sldId id="261" r:id="rId11"/>
    <p:sldId id="272" r:id="rId12"/>
    <p:sldId id="262" r:id="rId13"/>
    <p:sldId id="271" r:id="rId14"/>
    <p:sldId id="273" r:id="rId15"/>
    <p:sldId id="263" r:id="rId16"/>
    <p:sldId id="265" r:id="rId17"/>
    <p:sldId id="264" r:id="rId18"/>
    <p:sldId id="266" r:id="rId19"/>
    <p:sldId id="26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89" autoAdjust="0"/>
  </p:normalViewPr>
  <p:slideViewPr>
    <p:cSldViewPr>
      <p:cViewPr varScale="1">
        <p:scale>
          <a:sx n="105" d="100"/>
          <a:sy n="105" d="100"/>
        </p:scale>
        <p:origin x="-1534" y="-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8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8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6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7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4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5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1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9A2F-BDBF-4F73-BCA5-B295810385D8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E33F-CC59-47F7-8EE5-491363B66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6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照常显大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50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990600"/>
            <a:ext cx="5715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沈保罗牧师 （</a:t>
            </a:r>
            <a:r>
              <a:rPr lang="en-US" altLang="zh-CN" b="1" dirty="0" smtClean="0"/>
              <a:t>1917-2011</a:t>
            </a:r>
            <a:r>
              <a:rPr lang="zh-CN" altLang="en-US" b="1" dirty="0" smtClean="0"/>
              <a:t>）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5029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主呼召你做这个麽？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074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只是我先前以为与我有益的，我现在因基督都当作有损的。不但如此，我也将万事当作有损的，因我以认识我主基督耶稣为至宝。我为他已经丢弃万事，看作粪土，为要得著基督。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腓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3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7-8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价值观的改变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5508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/>
              <a:t>照常显大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只要凡事放胆，无论是生是死，总叫基督在我身上照常显大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</a:t>
            </a:r>
            <a:r>
              <a:rPr lang="en-US" altLang="zh-CN" sz="3600" b="1" dirty="0" smtClean="0">
                <a:latin typeface="+mn-ea"/>
              </a:rPr>
              <a:t>1984</a:t>
            </a:r>
            <a:r>
              <a:rPr lang="zh-CN" altLang="en-US" sz="3600" b="1" dirty="0" smtClean="0">
                <a:latin typeface="+mn-ea"/>
              </a:rPr>
              <a:t>年受浸时。林三纲弟兄送给我的经文。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5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总叫基督在我身上照常显大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如何显大？不是表面的，是内在生命的流露。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显大的是自己，还是基督？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照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常。不是一两次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是自然的流露。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无论是生是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死。全人的投入。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93176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只要凡事放胆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放胆。需要勇气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你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是个牧师吗？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我活著就是基督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已经与基督同钉十字架，现在活著的不再是我，乃是基督在我里面活著；并且我如今在肉身活著，是因信神的儿子而活；他是爱我，为我舍己。</a:t>
            </a:r>
            <a:r>
              <a:rPr lang="en-US" altLang="zh-CN" sz="3600" b="1" dirty="0">
                <a:latin typeface="+mn-ea"/>
              </a:rPr>
              <a:t> 				</a:t>
            </a:r>
            <a:r>
              <a:rPr lang="zh-CN" altLang="en-US" sz="3600" b="1" dirty="0">
                <a:latin typeface="+mn-ea"/>
              </a:rPr>
              <a:t>加 </a:t>
            </a:r>
            <a:r>
              <a:rPr lang="en-US" altLang="zh-CN" sz="3600" b="1" dirty="0">
                <a:latin typeface="+mn-ea"/>
              </a:rPr>
              <a:t>2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20</a:t>
            </a:r>
          </a:p>
          <a:p>
            <a:r>
              <a:rPr lang="zh-CN" altLang="en-US" sz="3600" b="1" dirty="0" smtClean="0">
                <a:latin typeface="+mn-ea"/>
              </a:rPr>
              <a:t>意志里下决心。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主动的委身。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839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我们众人既然敞著脸得以看见主的荣光，好像从镜子里反照，就变成主的形状，荣上加荣，如同从主的灵变成的。</a:t>
            </a:r>
            <a:r>
              <a:rPr lang="en-US" altLang="zh-CN" sz="3600" b="1" dirty="0"/>
              <a:t> 			</a:t>
            </a:r>
            <a:r>
              <a:rPr lang="zh-CN" altLang="en-US" sz="3600" b="1" dirty="0"/>
              <a:t>林后</a:t>
            </a:r>
            <a:r>
              <a:rPr lang="en-US" altLang="zh-CN" sz="3600" b="1" dirty="0">
                <a:latin typeface="+mn-ea"/>
              </a:rPr>
              <a:t>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18</a:t>
            </a:r>
          </a:p>
          <a:p>
            <a:r>
              <a:rPr lang="zh-CN" altLang="en-US" sz="3600" b="1" dirty="0" smtClean="0">
                <a:latin typeface="+mn-ea"/>
              </a:rPr>
              <a:t>被主的灵光照。</a:t>
            </a:r>
            <a:r>
              <a:rPr lang="zh-CN" altLang="en-US" sz="3600" b="1" dirty="0">
                <a:solidFill>
                  <a:prstClr val="black"/>
                </a:solidFill>
              </a:rPr>
              <a:t>看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见，定睛。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被动的</a:t>
            </a:r>
            <a:r>
              <a:rPr lang="zh-CN" altLang="en-US" sz="3600" b="1" dirty="0">
                <a:latin typeface="+mn-ea"/>
              </a:rPr>
              <a:t>改</a:t>
            </a:r>
            <a:r>
              <a:rPr lang="zh-CN" altLang="en-US" sz="3600" b="1" dirty="0" smtClean="0">
                <a:latin typeface="+mn-ea"/>
              </a:rPr>
              <a:t>变。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64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我死了就有益处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保罗已经做好殉道的准备。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但下文中显示，保罗预知他这次不会死。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我既然这样深信，就知道仍要住在世间，且与你们众人同住，使你们在所信的道上又长进又喜</a:t>
            </a:r>
            <a:r>
              <a:rPr lang="zh-CN" altLang="en-US" sz="3600" b="1" dirty="0" smtClean="0">
                <a:latin typeface="+mn-ea"/>
              </a:rPr>
              <a:t>乐。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腓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98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面对死亡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我去原是为你们预备地方去。 </a:t>
            </a:r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若去为你们预备了地方，就必再来接你们到我那里去，我在那里，叫你们也在那里。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2-3</a:t>
            </a:r>
          </a:p>
          <a:p>
            <a:r>
              <a:rPr lang="zh-CN" altLang="en-US" sz="3600" b="1" dirty="0" smtClean="0">
                <a:latin typeface="+mn-ea"/>
              </a:rPr>
              <a:t>主接我们回天家。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但以理的三个朋友，被扔在火窑里。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司提反从容殉道。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641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死啊！你得胜的权势在那里？死啊！你的毒钩在那里？</a:t>
            </a:r>
            <a:r>
              <a:rPr lang="en-US" altLang="zh-CN" sz="3600" b="1" dirty="0">
                <a:latin typeface="+mn-ea"/>
              </a:rPr>
              <a:t>	</a:t>
            </a:r>
            <a:r>
              <a:rPr lang="zh-CN" altLang="en-US" sz="3600" b="1" dirty="0">
                <a:latin typeface="+mn-ea"/>
              </a:rPr>
              <a:t>林前 </a:t>
            </a:r>
            <a:r>
              <a:rPr lang="en-US" altLang="zh-CN" sz="3600" b="1" dirty="0">
                <a:latin typeface="+mn-ea"/>
              </a:rPr>
              <a:t>15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55</a:t>
            </a:r>
          </a:p>
          <a:p>
            <a:r>
              <a:rPr lang="zh-CN" altLang="en-US" sz="3600" b="1" dirty="0" smtClean="0">
                <a:latin typeface="+mn-ea"/>
              </a:rPr>
              <a:t>向死亡夸胜！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我正在两难之间，情愿离世与基督同在，因为这是好得无比的</a:t>
            </a:r>
            <a:r>
              <a:rPr lang="zh-CN" altLang="en-US" sz="3600" b="1" dirty="0" smtClean="0">
                <a:latin typeface="+mn-ea"/>
              </a:rPr>
              <a:t>。腓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23</a:t>
            </a:r>
          </a:p>
          <a:p>
            <a:r>
              <a:rPr lang="zh-CN" altLang="en-US" sz="3600" b="1" dirty="0" smtClean="0">
                <a:latin typeface="+mn-ea"/>
              </a:rPr>
              <a:t>慕迪牧师的见证。</a:t>
            </a:r>
            <a:endParaRPr lang="zh-CN" altLang="en-US" sz="3600" b="1" dirty="0">
              <a:latin typeface="+mn-ea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60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照著我所切慕、所盼望的，没有一事叫我羞愧。只要凡事放胆，无论是生是死，总叫基督在我身上照常显大。因我活著就是基督，我死了就有益处。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腓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20-21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98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我们的价值观需要改变。</a:t>
            </a:r>
            <a:endParaRPr lang="en-US" altLang="zh-CN" sz="3600" b="1" dirty="0" smtClean="0"/>
          </a:p>
          <a:p>
            <a:r>
              <a:rPr lang="zh-CN" altLang="en-US" sz="3600" b="1" dirty="0"/>
              <a:t>基</a:t>
            </a:r>
            <a:r>
              <a:rPr lang="zh-CN" altLang="en-US" sz="3600" b="1" dirty="0" smtClean="0"/>
              <a:t>督在我身上照常显大。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活着是基督，死了有益处。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2647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切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慕盼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的。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1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20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a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基督在我身上照常显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大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.	1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20b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活与死。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	1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0982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腓立比书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保罗的四封监狱书信之一。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成</a:t>
            </a:r>
            <a:r>
              <a:rPr lang="zh-CN" altLang="en-US" sz="3600" b="1" dirty="0" smtClean="0">
                <a:latin typeface="+mn-ea"/>
              </a:rPr>
              <a:t>书于主后</a:t>
            </a:r>
            <a:r>
              <a:rPr lang="en-US" altLang="zh-CN" sz="3600" b="1" dirty="0" smtClean="0">
                <a:latin typeface="+mn-ea"/>
              </a:rPr>
              <a:t>61-63</a:t>
            </a:r>
            <a:r>
              <a:rPr lang="zh-CN" altLang="en-US" sz="3600" b="1" dirty="0" smtClean="0">
                <a:latin typeface="+mn-ea"/>
              </a:rPr>
              <a:t>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是第一次在罗马坐监时写的。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第二</a:t>
            </a:r>
            <a:r>
              <a:rPr lang="zh-CN" altLang="en-US" sz="3600" b="1" dirty="0" smtClean="0">
                <a:latin typeface="+mn-ea"/>
              </a:rPr>
              <a:t>次坐监是在主后</a:t>
            </a:r>
            <a:r>
              <a:rPr lang="en-US" altLang="zh-CN" sz="3600" b="1" dirty="0" smtClean="0">
                <a:latin typeface="+mn-ea"/>
              </a:rPr>
              <a:t>67</a:t>
            </a:r>
            <a:r>
              <a:rPr lang="zh-CN" altLang="en-US" sz="3600" b="1" dirty="0" smtClean="0">
                <a:latin typeface="+mn-ea"/>
              </a:rPr>
              <a:t>年，在狱中殉道。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69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所切慕、所盼望的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照著我所切慕、所盼望的，没有一事叫我羞愧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保罗所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切慕、所盼望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的，不是赶快出狱。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他挂念的是众教会，包挂腓立比教会。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他知道他坐监，也是主的旨意。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73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保罗要求的代祷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也为我祈求，使我得著口才，能以放胆开口讲明福音的奥秘，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我为这福音的奥秘作了带锁链的使者，）并使我照著当尽的本分放胆讲论。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弗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19-20</a:t>
            </a:r>
          </a:p>
          <a:p>
            <a:r>
              <a:rPr lang="zh-CN" altLang="en-US" sz="3600" b="1" dirty="0" smtClean="0">
                <a:latin typeface="+mn-ea"/>
              </a:rPr>
              <a:t>在监狱中也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放胆讲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论？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853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所切慕、所盼望的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陶恕（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AW </a:t>
            </a:r>
            <a:r>
              <a:rPr lang="en-US" altLang="zh-CN" sz="3600" b="1" dirty="0" err="1">
                <a:solidFill>
                  <a:prstClr val="black"/>
                </a:solidFill>
                <a:latin typeface="宋体"/>
              </a:rPr>
              <a:t>Toser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)</a:t>
            </a: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宋体"/>
              </a:rPr>
              <a:t>最常想的事。</a:t>
            </a:r>
            <a:endParaRPr lang="en-US" altLang="zh-CN" sz="3200" b="1" dirty="0">
              <a:solidFill>
                <a:prstClr val="black"/>
              </a:solidFill>
              <a:latin typeface="宋体"/>
            </a:endParaRP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宋体"/>
              </a:rPr>
              <a:t>最羡慕的人。</a:t>
            </a:r>
            <a:endParaRPr lang="en-US" altLang="zh-CN" sz="3200" b="1" dirty="0">
              <a:solidFill>
                <a:prstClr val="black"/>
              </a:solidFill>
              <a:latin typeface="宋体"/>
            </a:endParaRP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宋体"/>
              </a:rPr>
              <a:t>最希望上帝成就的事。</a:t>
            </a:r>
            <a:endParaRPr lang="en-US" altLang="zh-CN" sz="32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应该是上帝呼召我们的事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476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主的呼召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亚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基帕王啊，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我（保罗）故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此没有违背那从天上来的异象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徒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26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19</a:t>
            </a:r>
          </a:p>
          <a:p>
            <a:pPr lvl="0"/>
            <a:r>
              <a:rPr lang="zh-CN" altLang="en-US" sz="36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他又使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我（约瑟）如</a:t>
            </a:r>
            <a:r>
              <a:rPr lang="zh-CN" altLang="en-US" sz="36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法老的父，作他全家的主，并埃及全地的宰相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en-US" altLang="zh-CN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							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创 </a:t>
            </a:r>
            <a:r>
              <a:rPr lang="en-US" altLang="zh-CN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45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en-US" altLang="zh-CN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8</a:t>
            </a:r>
          </a:p>
          <a:p>
            <a:pPr lvl="0"/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主对我们夫妻的呼召。改变我们的一生。</a:t>
            </a:r>
            <a:endParaRPr lang="en-US" altLang="zh-CN" sz="3600" b="1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没有一事叫我羞愧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照著我所切慕、所盼望的，没有一事叫我羞愧。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不但是所做的，连所想的，也不能叫保罗</a:t>
            </a:r>
            <a:r>
              <a:rPr lang="zh-CN" altLang="en-US" sz="3600" b="1" dirty="0">
                <a:latin typeface="+mn-ea"/>
              </a:rPr>
              <a:t>羞</a:t>
            </a:r>
            <a:r>
              <a:rPr lang="zh-CN" altLang="en-US" sz="3600" b="1" dirty="0" smtClean="0">
                <a:latin typeface="+mn-ea"/>
              </a:rPr>
              <a:t>愧。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我自己在主前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羞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愧。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890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990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照常显大</vt:lpstr>
      <vt:lpstr>PowerPoint Presentation</vt:lpstr>
      <vt:lpstr>讲道大纲</vt:lpstr>
      <vt:lpstr>腓立比书</vt:lpstr>
      <vt:lpstr>所切慕、所盼望的</vt:lpstr>
      <vt:lpstr>保罗要求的代祷</vt:lpstr>
      <vt:lpstr>所切慕、所盼望的</vt:lpstr>
      <vt:lpstr>主的呼召</vt:lpstr>
      <vt:lpstr>没有一事叫我羞愧</vt:lpstr>
      <vt:lpstr>沈保罗牧师 （1917-2011）</vt:lpstr>
      <vt:lpstr>PowerPoint Presentation</vt:lpstr>
      <vt:lpstr>照常显大</vt:lpstr>
      <vt:lpstr>总叫基督在我身上照常显大</vt:lpstr>
      <vt:lpstr>只要凡事放胆</vt:lpstr>
      <vt:lpstr>我活著就是基督</vt:lpstr>
      <vt:lpstr>PowerPoint Presentation</vt:lpstr>
      <vt:lpstr>我死了就有益处</vt:lpstr>
      <vt:lpstr>面对死亡</vt:lpstr>
      <vt:lpstr>PowerPoint Presentation</vt:lpstr>
      <vt:lpstr>今天的信息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基督照常显大</dc:title>
  <dc:creator>Leaf</dc:creator>
  <cp:lastModifiedBy>nauhygon</cp:lastModifiedBy>
  <cp:revision>36</cp:revision>
  <dcterms:created xsi:type="dcterms:W3CDTF">2012-09-11T16:08:23Z</dcterms:created>
  <dcterms:modified xsi:type="dcterms:W3CDTF">2012-09-23T19:41:56Z</dcterms:modified>
</cp:coreProperties>
</file>