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32" r:id="rId2"/>
    <p:sldId id="330" r:id="rId3"/>
    <p:sldId id="331" r:id="rId4"/>
    <p:sldId id="256" r:id="rId5"/>
    <p:sldId id="257" r:id="rId6"/>
    <p:sldId id="264" r:id="rId7"/>
    <p:sldId id="258" r:id="rId8"/>
    <p:sldId id="259" r:id="rId9"/>
    <p:sldId id="260" r:id="rId10"/>
    <p:sldId id="325" r:id="rId11"/>
    <p:sldId id="308" r:id="rId12"/>
    <p:sldId id="307" r:id="rId13"/>
    <p:sldId id="262" r:id="rId14"/>
    <p:sldId id="326" r:id="rId15"/>
    <p:sldId id="309" r:id="rId16"/>
    <p:sldId id="310" r:id="rId17"/>
    <p:sldId id="311" r:id="rId18"/>
    <p:sldId id="327" r:id="rId19"/>
    <p:sldId id="312" r:id="rId20"/>
    <p:sldId id="314" r:id="rId21"/>
    <p:sldId id="305" r:id="rId22"/>
    <p:sldId id="313" r:id="rId23"/>
    <p:sldId id="328" r:id="rId24"/>
    <p:sldId id="315" r:id="rId25"/>
    <p:sldId id="316" r:id="rId26"/>
    <p:sldId id="317" r:id="rId27"/>
    <p:sldId id="318" r:id="rId28"/>
    <p:sldId id="329" r:id="rId29"/>
    <p:sldId id="31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3F0376-EDCB-4456-AF9F-48F244C9EBB0}" v="5636" dt="2020-06-21T12:05:31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3189" autoAdjust="0"/>
  </p:normalViewPr>
  <p:slideViewPr>
    <p:cSldViewPr snapToGrid="0">
      <p:cViewPr varScale="1">
        <p:scale>
          <a:sx n="57" d="100"/>
          <a:sy n="57" d="100"/>
        </p:scale>
        <p:origin x="78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nghuan Cao" userId="af223910ad9485ea" providerId="LiveId" clId="{7F1921FC-09CA-40AD-8017-DA6077EEAE33}"/>
    <pc:docChg chg="modSld">
      <pc:chgData name="Yonghuan Cao" userId="af223910ad9485ea" providerId="LiveId" clId="{7F1921FC-09CA-40AD-8017-DA6077EEAE33}" dt="2020-06-20T02:38:32.088" v="148"/>
      <pc:docMkLst>
        <pc:docMk/>
      </pc:docMkLst>
      <pc:sldChg chg="modSp mod">
        <pc:chgData name="Yonghuan Cao" userId="af223910ad9485ea" providerId="LiveId" clId="{7F1921FC-09CA-40AD-8017-DA6077EEAE33}" dt="2020-06-20T01:53:20.536" v="6" actId="403"/>
        <pc:sldMkLst>
          <pc:docMk/>
          <pc:sldMk cId="2855200402" sldId="257"/>
        </pc:sldMkLst>
        <pc:spChg chg="mod">
          <ac:chgData name="Yonghuan Cao" userId="af223910ad9485ea" providerId="LiveId" clId="{7F1921FC-09CA-40AD-8017-DA6077EEAE33}" dt="2020-06-20T01:53:20.536" v="6" actId="403"/>
          <ac:spMkLst>
            <pc:docMk/>
            <pc:sldMk cId="2855200402" sldId="257"/>
            <ac:spMk id="4" creationId="{220FEBD5-BD9B-41ED-922C-46E220C2A843}"/>
          </ac:spMkLst>
        </pc:spChg>
        <pc:spChg chg="mod">
          <ac:chgData name="Yonghuan Cao" userId="af223910ad9485ea" providerId="LiveId" clId="{7F1921FC-09CA-40AD-8017-DA6077EEAE33}" dt="2020-06-20T01:52:30.494" v="3" actId="12788"/>
          <ac:spMkLst>
            <pc:docMk/>
            <pc:sldMk cId="2855200402" sldId="257"/>
            <ac:spMk id="6" creationId="{FE81F631-42FC-4DA3-B438-BAC0121B4E6D}"/>
          </ac:spMkLst>
        </pc:spChg>
        <pc:spChg chg="mod">
          <ac:chgData name="Yonghuan Cao" userId="af223910ad9485ea" providerId="LiveId" clId="{7F1921FC-09CA-40AD-8017-DA6077EEAE33}" dt="2020-06-20T01:52:36.795" v="4" actId="465"/>
          <ac:spMkLst>
            <pc:docMk/>
            <pc:sldMk cId="2855200402" sldId="257"/>
            <ac:spMk id="14" creationId="{71D2C3FA-D70A-4791-992F-21D78FB0F287}"/>
          </ac:spMkLst>
        </pc:spChg>
        <pc:spChg chg="mod">
          <ac:chgData name="Yonghuan Cao" userId="af223910ad9485ea" providerId="LiveId" clId="{7F1921FC-09CA-40AD-8017-DA6077EEAE33}" dt="2020-06-20T01:52:36.795" v="4" actId="465"/>
          <ac:spMkLst>
            <pc:docMk/>
            <pc:sldMk cId="2855200402" sldId="257"/>
            <ac:spMk id="15" creationId="{995744E8-F1C5-45AC-AF1C-D7F0DDF0D674}"/>
          </ac:spMkLst>
        </pc:spChg>
        <pc:spChg chg="mod">
          <ac:chgData name="Yonghuan Cao" userId="af223910ad9485ea" providerId="LiveId" clId="{7F1921FC-09CA-40AD-8017-DA6077EEAE33}" dt="2020-06-20T01:52:36.795" v="4" actId="465"/>
          <ac:spMkLst>
            <pc:docMk/>
            <pc:sldMk cId="2855200402" sldId="257"/>
            <ac:spMk id="16" creationId="{60BDEAB7-0800-4E4C-88E8-4839AC6A9145}"/>
          </ac:spMkLst>
        </pc:spChg>
        <pc:spChg chg="mod">
          <ac:chgData name="Yonghuan Cao" userId="af223910ad9485ea" providerId="LiveId" clId="{7F1921FC-09CA-40AD-8017-DA6077EEAE33}" dt="2020-06-20T01:52:36.795" v="4" actId="465"/>
          <ac:spMkLst>
            <pc:docMk/>
            <pc:sldMk cId="2855200402" sldId="257"/>
            <ac:spMk id="17" creationId="{9DD03328-9D19-4819-ABC9-95DDB62B88E8}"/>
          </ac:spMkLst>
        </pc:spChg>
        <pc:spChg chg="mod">
          <ac:chgData name="Yonghuan Cao" userId="af223910ad9485ea" providerId="LiveId" clId="{7F1921FC-09CA-40AD-8017-DA6077EEAE33}" dt="2020-06-20T01:52:36.795" v="4" actId="465"/>
          <ac:spMkLst>
            <pc:docMk/>
            <pc:sldMk cId="2855200402" sldId="257"/>
            <ac:spMk id="18" creationId="{354BCC02-12BF-4143-978E-01C4613F8E19}"/>
          </ac:spMkLst>
        </pc:spChg>
        <pc:spChg chg="mod">
          <ac:chgData name="Yonghuan Cao" userId="af223910ad9485ea" providerId="LiveId" clId="{7F1921FC-09CA-40AD-8017-DA6077EEAE33}" dt="2020-06-20T01:52:36.795" v="4" actId="465"/>
          <ac:spMkLst>
            <pc:docMk/>
            <pc:sldMk cId="2855200402" sldId="257"/>
            <ac:spMk id="19" creationId="{5667FF7C-9A3E-4914-9ACB-E8AC1BDE12BD}"/>
          </ac:spMkLst>
        </pc:spChg>
        <pc:spChg chg="mod">
          <ac:chgData name="Yonghuan Cao" userId="af223910ad9485ea" providerId="LiveId" clId="{7F1921FC-09CA-40AD-8017-DA6077EEAE33}" dt="2020-06-20T01:52:36.795" v="4" actId="465"/>
          <ac:spMkLst>
            <pc:docMk/>
            <pc:sldMk cId="2855200402" sldId="257"/>
            <ac:spMk id="20" creationId="{18836920-888D-443B-BD70-39A3F76B4DFE}"/>
          </ac:spMkLst>
        </pc:spChg>
        <pc:spChg chg="mod">
          <ac:chgData name="Yonghuan Cao" userId="af223910ad9485ea" providerId="LiveId" clId="{7F1921FC-09CA-40AD-8017-DA6077EEAE33}" dt="2020-06-20T01:52:30.494" v="3" actId="12788"/>
          <ac:spMkLst>
            <pc:docMk/>
            <pc:sldMk cId="2855200402" sldId="257"/>
            <ac:spMk id="22" creationId="{BD5399A3-B8C9-4452-9DCC-ECCA510A8F24}"/>
          </ac:spMkLst>
        </pc:spChg>
      </pc:sldChg>
      <pc:sldChg chg="modSp">
        <pc:chgData name="Yonghuan Cao" userId="af223910ad9485ea" providerId="LiveId" clId="{7F1921FC-09CA-40AD-8017-DA6077EEAE33}" dt="2020-06-20T02:30:23.771" v="105" actId="2711"/>
        <pc:sldMkLst>
          <pc:docMk/>
          <pc:sldMk cId="3442658565" sldId="262"/>
        </pc:sldMkLst>
        <pc:spChg chg="mod">
          <ac:chgData name="Yonghuan Cao" userId="af223910ad9485ea" providerId="LiveId" clId="{7F1921FC-09CA-40AD-8017-DA6077EEAE33}" dt="2020-06-20T02:30:04.788" v="102" actId="2711"/>
          <ac:spMkLst>
            <pc:docMk/>
            <pc:sldMk cId="3442658565" sldId="262"/>
            <ac:spMk id="19" creationId="{847FB3D9-490D-4BFC-B98A-B10358A3A062}"/>
          </ac:spMkLst>
        </pc:spChg>
        <pc:spChg chg="mod">
          <ac:chgData name="Yonghuan Cao" userId="af223910ad9485ea" providerId="LiveId" clId="{7F1921FC-09CA-40AD-8017-DA6077EEAE33}" dt="2020-06-20T02:30:23.771" v="105" actId="2711"/>
          <ac:spMkLst>
            <pc:docMk/>
            <pc:sldMk cId="3442658565" sldId="262"/>
            <ac:spMk id="21" creationId="{BAEED0B8-9ECA-48D5-BB93-B1145517A8BF}"/>
          </ac:spMkLst>
        </pc:spChg>
        <pc:spChg chg="mod">
          <ac:chgData name="Yonghuan Cao" userId="af223910ad9485ea" providerId="LiveId" clId="{7F1921FC-09CA-40AD-8017-DA6077EEAE33}" dt="2020-06-20T02:30:10.511" v="103" actId="2711"/>
          <ac:spMkLst>
            <pc:docMk/>
            <pc:sldMk cId="3442658565" sldId="262"/>
            <ac:spMk id="22" creationId="{58361C3C-3042-4C23-B37D-038CD9D25AAF}"/>
          </ac:spMkLst>
        </pc:spChg>
      </pc:sldChg>
      <pc:sldChg chg="modSp mod">
        <pc:chgData name="Yonghuan Cao" userId="af223910ad9485ea" providerId="LiveId" clId="{7F1921FC-09CA-40AD-8017-DA6077EEAE33}" dt="2020-06-20T01:54:02.031" v="8" actId="1076"/>
        <pc:sldMkLst>
          <pc:docMk/>
          <pc:sldMk cId="160231003" sldId="264"/>
        </pc:sldMkLst>
        <pc:spChg chg="mod">
          <ac:chgData name="Yonghuan Cao" userId="af223910ad9485ea" providerId="LiveId" clId="{7F1921FC-09CA-40AD-8017-DA6077EEAE33}" dt="2020-06-20T01:54:02.031" v="8" actId="1076"/>
          <ac:spMkLst>
            <pc:docMk/>
            <pc:sldMk cId="160231003" sldId="264"/>
            <ac:spMk id="2" creationId="{7A25992B-CD5D-41F5-A743-745D945E90DF}"/>
          </ac:spMkLst>
        </pc:spChg>
      </pc:sldChg>
      <pc:sldChg chg="modSp">
        <pc:chgData name="Yonghuan Cao" userId="af223910ad9485ea" providerId="LiveId" clId="{7F1921FC-09CA-40AD-8017-DA6077EEAE33}" dt="2020-06-20T02:31:39.151" v="113" actId="2711"/>
        <pc:sldMkLst>
          <pc:docMk/>
          <pc:sldMk cId="410529983" sldId="308"/>
        </pc:sldMkLst>
        <pc:spChg chg="mod">
          <ac:chgData name="Yonghuan Cao" userId="af223910ad9485ea" providerId="LiveId" clId="{7F1921FC-09CA-40AD-8017-DA6077EEAE33}" dt="2020-06-20T02:31:33.593" v="112" actId="2711"/>
          <ac:spMkLst>
            <pc:docMk/>
            <pc:sldMk cId="410529983" sldId="308"/>
            <ac:spMk id="11" creationId="{39CA09D9-C545-420E-9AB2-1DF640F1D162}"/>
          </ac:spMkLst>
        </pc:spChg>
        <pc:spChg chg="mod">
          <ac:chgData name="Yonghuan Cao" userId="af223910ad9485ea" providerId="LiveId" clId="{7F1921FC-09CA-40AD-8017-DA6077EEAE33}" dt="2020-06-20T02:31:39.151" v="113" actId="2711"/>
          <ac:spMkLst>
            <pc:docMk/>
            <pc:sldMk cId="410529983" sldId="308"/>
            <ac:spMk id="13" creationId="{EEA6512A-5D0D-43B0-871F-6088E6FAF9D1}"/>
          </ac:spMkLst>
        </pc:spChg>
      </pc:sldChg>
      <pc:sldChg chg="modSp">
        <pc:chgData name="Yonghuan Cao" userId="af223910ad9485ea" providerId="LiveId" clId="{7F1921FC-09CA-40AD-8017-DA6077EEAE33}" dt="2020-06-20T02:29:54.156" v="101" actId="2711"/>
        <pc:sldMkLst>
          <pc:docMk/>
          <pc:sldMk cId="3119907842" sldId="309"/>
        </pc:sldMkLst>
        <pc:spChg chg="mod">
          <ac:chgData name="Yonghuan Cao" userId="af223910ad9485ea" providerId="LiveId" clId="{7F1921FC-09CA-40AD-8017-DA6077EEAE33}" dt="2020-06-20T02:29:54.156" v="101" actId="2711"/>
          <ac:spMkLst>
            <pc:docMk/>
            <pc:sldMk cId="3119907842" sldId="309"/>
            <ac:spMk id="4" creationId="{738BAD4D-5961-49BA-9AA2-6E9DE4E9B456}"/>
          </ac:spMkLst>
        </pc:spChg>
      </pc:sldChg>
      <pc:sldChg chg="modSp">
        <pc:chgData name="Yonghuan Cao" userId="af223910ad9485ea" providerId="LiveId" clId="{7F1921FC-09CA-40AD-8017-DA6077EEAE33}" dt="2020-06-20T02:29:15.952" v="97" actId="2711"/>
        <pc:sldMkLst>
          <pc:docMk/>
          <pc:sldMk cId="3469053717" sldId="310"/>
        </pc:sldMkLst>
        <pc:spChg chg="mod">
          <ac:chgData name="Yonghuan Cao" userId="af223910ad9485ea" providerId="LiveId" clId="{7F1921FC-09CA-40AD-8017-DA6077EEAE33}" dt="2020-06-20T02:29:15.952" v="97" actId="2711"/>
          <ac:spMkLst>
            <pc:docMk/>
            <pc:sldMk cId="3469053717" sldId="310"/>
            <ac:spMk id="11" creationId="{4BB527B9-592C-4E5F-A608-97456404DA81}"/>
          </ac:spMkLst>
        </pc:spChg>
      </pc:sldChg>
      <pc:sldChg chg="modSp">
        <pc:chgData name="Yonghuan Cao" userId="af223910ad9485ea" providerId="LiveId" clId="{7F1921FC-09CA-40AD-8017-DA6077EEAE33}" dt="2020-06-20T02:36:21.148" v="145"/>
        <pc:sldMkLst>
          <pc:docMk/>
          <pc:sldMk cId="2326256576" sldId="311"/>
        </pc:sldMkLst>
        <pc:spChg chg="mod">
          <ac:chgData name="Yonghuan Cao" userId="af223910ad9485ea" providerId="LiveId" clId="{7F1921FC-09CA-40AD-8017-DA6077EEAE33}" dt="2020-06-20T02:33:22.635" v="115" actId="2711"/>
          <ac:spMkLst>
            <pc:docMk/>
            <pc:sldMk cId="2326256576" sldId="311"/>
            <ac:spMk id="4" creationId="{738BAD4D-5961-49BA-9AA2-6E9DE4E9B456}"/>
          </ac:spMkLst>
        </pc:spChg>
        <pc:spChg chg="mod">
          <ac:chgData name="Yonghuan Cao" userId="af223910ad9485ea" providerId="LiveId" clId="{7F1921FC-09CA-40AD-8017-DA6077EEAE33}" dt="2020-06-20T02:36:21.148" v="145"/>
          <ac:spMkLst>
            <pc:docMk/>
            <pc:sldMk cId="2326256576" sldId="311"/>
            <ac:spMk id="15" creationId="{9945DF4E-EAF6-463A-8FB1-AA05B9A16C10}"/>
          </ac:spMkLst>
        </pc:spChg>
      </pc:sldChg>
      <pc:sldChg chg="modSp">
        <pc:chgData name="Yonghuan Cao" userId="af223910ad9485ea" providerId="LiveId" clId="{7F1921FC-09CA-40AD-8017-DA6077EEAE33}" dt="2020-06-20T02:37:24.640" v="146" actId="2711"/>
        <pc:sldMkLst>
          <pc:docMk/>
          <pc:sldMk cId="589845659" sldId="312"/>
        </pc:sldMkLst>
        <pc:spChg chg="mod">
          <ac:chgData name="Yonghuan Cao" userId="af223910ad9485ea" providerId="LiveId" clId="{7F1921FC-09CA-40AD-8017-DA6077EEAE33}" dt="2020-06-20T02:37:24.640" v="146" actId="2711"/>
          <ac:spMkLst>
            <pc:docMk/>
            <pc:sldMk cId="589845659" sldId="312"/>
            <ac:spMk id="18" creationId="{AA5AB3D2-3107-49CC-99FC-EB4446836A2D}"/>
          </ac:spMkLst>
        </pc:spChg>
      </pc:sldChg>
      <pc:sldChg chg="modSp">
        <pc:chgData name="Yonghuan Cao" userId="af223910ad9485ea" providerId="LiveId" clId="{7F1921FC-09CA-40AD-8017-DA6077EEAE33}" dt="2020-06-20T02:28:43.802" v="95" actId="2711"/>
        <pc:sldMkLst>
          <pc:docMk/>
          <pc:sldMk cId="3124579597" sldId="313"/>
        </pc:sldMkLst>
        <pc:spChg chg="mod">
          <ac:chgData name="Yonghuan Cao" userId="af223910ad9485ea" providerId="LiveId" clId="{7F1921FC-09CA-40AD-8017-DA6077EEAE33}" dt="2020-06-20T02:28:43.802" v="95" actId="2711"/>
          <ac:spMkLst>
            <pc:docMk/>
            <pc:sldMk cId="3124579597" sldId="313"/>
            <ac:spMk id="3" creationId="{CD25C809-5553-422F-85A0-B2BF76ADC8DF}"/>
          </ac:spMkLst>
        </pc:spChg>
        <pc:spChg chg="mod">
          <ac:chgData name="Yonghuan Cao" userId="af223910ad9485ea" providerId="LiveId" clId="{7F1921FC-09CA-40AD-8017-DA6077EEAE33}" dt="2020-06-20T02:28:25.520" v="93" actId="2711"/>
          <ac:spMkLst>
            <pc:docMk/>
            <pc:sldMk cId="3124579597" sldId="313"/>
            <ac:spMk id="5" creationId="{F56D6756-87A4-4422-9E95-8B49B8A91B3A}"/>
          </ac:spMkLst>
        </pc:spChg>
        <pc:spChg chg="mod">
          <ac:chgData name="Yonghuan Cao" userId="af223910ad9485ea" providerId="LiveId" clId="{7F1921FC-09CA-40AD-8017-DA6077EEAE33}" dt="2020-06-20T02:28:34.518" v="94" actId="2711"/>
          <ac:spMkLst>
            <pc:docMk/>
            <pc:sldMk cId="3124579597" sldId="313"/>
            <ac:spMk id="6" creationId="{53E1FAFB-776D-4269-B29E-9AEFC56AA053}"/>
          </ac:spMkLst>
        </pc:spChg>
      </pc:sldChg>
      <pc:sldChg chg="modSp">
        <pc:chgData name="Yonghuan Cao" userId="af223910ad9485ea" providerId="LiveId" clId="{7F1921FC-09CA-40AD-8017-DA6077EEAE33}" dt="2020-06-20T02:28:09.442" v="92" actId="2711"/>
        <pc:sldMkLst>
          <pc:docMk/>
          <pc:sldMk cId="1687638667" sldId="316"/>
        </pc:sldMkLst>
        <pc:spChg chg="mod">
          <ac:chgData name="Yonghuan Cao" userId="af223910ad9485ea" providerId="LiveId" clId="{7F1921FC-09CA-40AD-8017-DA6077EEAE33}" dt="2020-06-20T02:28:09.442" v="92" actId="2711"/>
          <ac:spMkLst>
            <pc:docMk/>
            <pc:sldMk cId="1687638667" sldId="316"/>
            <ac:spMk id="3" creationId="{CD25C809-5553-422F-85A0-B2BF76ADC8DF}"/>
          </ac:spMkLst>
        </pc:spChg>
      </pc:sldChg>
      <pc:sldChg chg="modSp">
        <pc:chgData name="Yonghuan Cao" userId="af223910ad9485ea" providerId="LiveId" clId="{7F1921FC-09CA-40AD-8017-DA6077EEAE33}" dt="2020-06-20T02:27:48.245" v="91" actId="2711"/>
        <pc:sldMkLst>
          <pc:docMk/>
          <pc:sldMk cId="3859533671" sldId="317"/>
        </pc:sldMkLst>
        <pc:spChg chg="mod">
          <ac:chgData name="Yonghuan Cao" userId="af223910ad9485ea" providerId="LiveId" clId="{7F1921FC-09CA-40AD-8017-DA6077EEAE33}" dt="2020-06-20T02:27:48.245" v="91" actId="2711"/>
          <ac:spMkLst>
            <pc:docMk/>
            <pc:sldMk cId="3859533671" sldId="317"/>
            <ac:spMk id="8" creationId="{E34A6327-C357-4619-8C9C-D0ABE17EE197}"/>
          </ac:spMkLst>
        </pc:spChg>
      </pc:sldChg>
      <pc:sldChg chg="modSp">
        <pc:chgData name="Yonghuan Cao" userId="af223910ad9485ea" providerId="LiveId" clId="{7F1921FC-09CA-40AD-8017-DA6077EEAE33}" dt="2020-06-20T02:27:32.690" v="90" actId="2711"/>
        <pc:sldMkLst>
          <pc:docMk/>
          <pc:sldMk cId="3715469695" sldId="318"/>
        </pc:sldMkLst>
        <pc:spChg chg="mod">
          <ac:chgData name="Yonghuan Cao" userId="af223910ad9485ea" providerId="LiveId" clId="{7F1921FC-09CA-40AD-8017-DA6077EEAE33}" dt="2020-06-20T02:27:32.690" v="90" actId="2711"/>
          <ac:spMkLst>
            <pc:docMk/>
            <pc:sldMk cId="3715469695" sldId="318"/>
            <ac:spMk id="7" creationId="{30E8D05F-A417-466F-B5E0-E8A2AFC372F7}"/>
          </ac:spMkLst>
        </pc:spChg>
      </pc:sldChg>
      <pc:sldChg chg="addSp modSp mod modAnim">
        <pc:chgData name="Yonghuan Cao" userId="af223910ad9485ea" providerId="LiveId" clId="{7F1921FC-09CA-40AD-8017-DA6077EEAE33}" dt="2020-06-20T02:38:32.088" v="148"/>
        <pc:sldMkLst>
          <pc:docMk/>
          <pc:sldMk cId="768313739" sldId="319"/>
        </pc:sldMkLst>
        <pc:spChg chg="mod">
          <ac:chgData name="Yonghuan Cao" userId="af223910ad9485ea" providerId="LiveId" clId="{7F1921FC-09CA-40AD-8017-DA6077EEAE33}" dt="2020-06-20T02:05:56.200" v="12" actId="403"/>
          <ac:spMkLst>
            <pc:docMk/>
            <pc:sldMk cId="768313739" sldId="319"/>
            <ac:spMk id="2" creationId="{13C8D920-64F2-42FA-8254-E3A909E97996}"/>
          </ac:spMkLst>
        </pc:spChg>
        <pc:spChg chg="mod">
          <ac:chgData name="Yonghuan Cao" userId="af223910ad9485ea" providerId="LiveId" clId="{7F1921FC-09CA-40AD-8017-DA6077EEAE33}" dt="2020-06-20T02:06:06.882" v="13" actId="465"/>
          <ac:spMkLst>
            <pc:docMk/>
            <pc:sldMk cId="768313739" sldId="319"/>
            <ac:spMk id="3" creationId="{591C5DEA-DAFE-452E-93D1-CD57CCB029E5}"/>
          </ac:spMkLst>
        </pc:spChg>
        <pc:spChg chg="mod">
          <ac:chgData name="Yonghuan Cao" userId="af223910ad9485ea" providerId="LiveId" clId="{7F1921FC-09CA-40AD-8017-DA6077EEAE33}" dt="2020-06-20T02:06:06.882" v="13" actId="465"/>
          <ac:spMkLst>
            <pc:docMk/>
            <pc:sldMk cId="768313739" sldId="319"/>
            <ac:spMk id="4" creationId="{0574A31C-721B-4469-BF4C-A76BBC303130}"/>
          </ac:spMkLst>
        </pc:spChg>
        <pc:spChg chg="mod">
          <ac:chgData name="Yonghuan Cao" userId="af223910ad9485ea" providerId="LiveId" clId="{7F1921FC-09CA-40AD-8017-DA6077EEAE33}" dt="2020-06-20T02:06:06.882" v="13" actId="465"/>
          <ac:spMkLst>
            <pc:docMk/>
            <pc:sldMk cId="768313739" sldId="319"/>
            <ac:spMk id="6" creationId="{027024D1-7B77-4BD2-B0E4-12FCA458109C}"/>
          </ac:spMkLst>
        </pc:spChg>
        <pc:spChg chg="add mod">
          <ac:chgData name="Yonghuan Cao" userId="af223910ad9485ea" providerId="LiveId" clId="{7F1921FC-09CA-40AD-8017-DA6077EEAE33}" dt="2020-06-20T02:26:48.259" v="88" actId="20577"/>
          <ac:spMkLst>
            <pc:docMk/>
            <pc:sldMk cId="768313739" sldId="319"/>
            <ac:spMk id="7" creationId="{8F8AEE17-5AD0-483B-B5FD-2D035CBA88A5}"/>
          </ac:spMkLst>
        </pc:spChg>
        <pc:spChg chg="add mod">
          <ac:chgData name="Yonghuan Cao" userId="af223910ad9485ea" providerId="LiveId" clId="{7F1921FC-09CA-40AD-8017-DA6077EEAE33}" dt="2020-06-20T02:27:15.354" v="89" actId="2711"/>
          <ac:spMkLst>
            <pc:docMk/>
            <pc:sldMk cId="768313739" sldId="319"/>
            <ac:spMk id="8" creationId="{0F5D497E-E2E3-4951-8E3D-0679FC70DBB7}"/>
          </ac:spMkLst>
        </pc:spChg>
      </pc:sldChg>
      <pc:sldChg chg="modSp">
        <pc:chgData name="Yonghuan Cao" userId="af223910ad9485ea" providerId="LiveId" clId="{7F1921FC-09CA-40AD-8017-DA6077EEAE33}" dt="2020-06-20T02:31:05.508" v="111" actId="2711"/>
        <pc:sldMkLst>
          <pc:docMk/>
          <pc:sldMk cId="2867526885" sldId="320"/>
        </pc:sldMkLst>
        <pc:spChg chg="mod">
          <ac:chgData name="Yonghuan Cao" userId="af223910ad9485ea" providerId="LiveId" clId="{7F1921FC-09CA-40AD-8017-DA6077EEAE33}" dt="2020-06-20T02:30:33.577" v="106" actId="2711"/>
          <ac:spMkLst>
            <pc:docMk/>
            <pc:sldMk cId="2867526885" sldId="320"/>
            <ac:spMk id="49" creationId="{3B87150E-BA49-46AE-AA05-37D7034E5C4D}"/>
          </ac:spMkLst>
        </pc:spChg>
        <pc:spChg chg="mod">
          <ac:chgData name="Yonghuan Cao" userId="af223910ad9485ea" providerId="LiveId" clId="{7F1921FC-09CA-40AD-8017-DA6077EEAE33}" dt="2020-06-20T02:30:40.001" v="107" actId="2711"/>
          <ac:spMkLst>
            <pc:docMk/>
            <pc:sldMk cId="2867526885" sldId="320"/>
            <ac:spMk id="50" creationId="{CD246239-2301-4724-BB42-E0F02AE4502B}"/>
          </ac:spMkLst>
        </pc:spChg>
        <pc:spChg chg="mod">
          <ac:chgData name="Yonghuan Cao" userId="af223910ad9485ea" providerId="LiveId" clId="{7F1921FC-09CA-40AD-8017-DA6077EEAE33}" dt="2020-06-20T02:30:47.551" v="108" actId="2711"/>
          <ac:spMkLst>
            <pc:docMk/>
            <pc:sldMk cId="2867526885" sldId="320"/>
            <ac:spMk id="51" creationId="{472EF150-0190-4DC9-8706-16F18B24E4C3}"/>
          </ac:spMkLst>
        </pc:spChg>
        <pc:spChg chg="mod">
          <ac:chgData name="Yonghuan Cao" userId="af223910ad9485ea" providerId="LiveId" clId="{7F1921FC-09CA-40AD-8017-DA6077EEAE33}" dt="2020-06-20T02:30:53.305" v="109" actId="2711"/>
          <ac:spMkLst>
            <pc:docMk/>
            <pc:sldMk cId="2867526885" sldId="320"/>
            <ac:spMk id="52" creationId="{E91786D6-399D-4833-B0F0-7DE0AD25161D}"/>
          </ac:spMkLst>
        </pc:spChg>
        <pc:spChg chg="mod">
          <ac:chgData name="Yonghuan Cao" userId="af223910ad9485ea" providerId="LiveId" clId="{7F1921FC-09CA-40AD-8017-DA6077EEAE33}" dt="2020-06-20T02:30:59.783" v="110" actId="2711"/>
          <ac:spMkLst>
            <pc:docMk/>
            <pc:sldMk cId="2867526885" sldId="320"/>
            <ac:spMk id="53" creationId="{353EEB41-5110-441E-AA86-9864DF2291B0}"/>
          </ac:spMkLst>
        </pc:spChg>
        <pc:spChg chg="mod">
          <ac:chgData name="Yonghuan Cao" userId="af223910ad9485ea" providerId="LiveId" clId="{7F1921FC-09CA-40AD-8017-DA6077EEAE33}" dt="2020-06-20T02:31:05.508" v="111" actId="2711"/>
          <ac:spMkLst>
            <pc:docMk/>
            <pc:sldMk cId="2867526885" sldId="320"/>
            <ac:spMk id="54" creationId="{95352849-6BC6-408E-ABC7-9E118537857B}"/>
          </ac:spMkLst>
        </pc:spChg>
      </pc:sldChg>
    </pc:docChg>
  </pc:docChgLst>
  <pc:docChgLst>
    <pc:chgData name="Yonghuan Cao" userId="af223910ad9485ea" providerId="Windows Live" clId="Web-{E25E3648-76F1-4B56-9FD1-D8D23091DFE6}"/>
    <pc:docChg chg="modSld">
      <pc:chgData name="Yonghuan Cao" userId="af223910ad9485ea" providerId="Windows Live" clId="Web-{E25E3648-76F1-4B56-9FD1-D8D23091DFE6}" dt="2020-06-18T16:31:42.756" v="4" actId="20577"/>
      <pc:docMkLst>
        <pc:docMk/>
      </pc:docMkLst>
      <pc:sldChg chg="modSp">
        <pc:chgData name="Yonghuan Cao" userId="af223910ad9485ea" providerId="Windows Live" clId="Web-{E25E3648-76F1-4B56-9FD1-D8D23091DFE6}" dt="2020-06-18T16:31:39.099" v="2" actId="20577"/>
        <pc:sldMkLst>
          <pc:docMk/>
          <pc:sldMk cId="109857222" sldId="256"/>
        </pc:sldMkLst>
        <pc:spChg chg="mod">
          <ac:chgData name="Yonghuan Cao" userId="af223910ad9485ea" providerId="Windows Live" clId="Web-{E25E3648-76F1-4B56-9FD1-D8D23091DFE6}" dt="2020-06-18T16:31:39.099" v="2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Yonghuan Cao" userId="af223910ad9485ea" providerId="LiveId" clId="{D93F0376-EDCB-4456-AF9F-48F244C9EBB0}"/>
    <pc:docChg chg="undo custSel mod addSld delSld modSld sldOrd">
      <pc:chgData name="Yonghuan Cao" userId="af223910ad9485ea" providerId="LiveId" clId="{D93F0376-EDCB-4456-AF9F-48F244C9EBB0}" dt="2020-06-21T12:08:40.998" v="9033" actId="113"/>
      <pc:docMkLst>
        <pc:docMk/>
      </pc:docMkLst>
      <pc:sldChg chg="modSp mod modAnim">
        <pc:chgData name="Yonghuan Cao" userId="af223910ad9485ea" providerId="LiveId" clId="{D93F0376-EDCB-4456-AF9F-48F244C9EBB0}" dt="2020-06-19T22:26:15.584" v="7066" actId="20577"/>
        <pc:sldMkLst>
          <pc:docMk/>
          <pc:sldMk cId="109857222" sldId="256"/>
        </pc:sldMkLst>
        <pc:spChg chg="mod">
          <ac:chgData name="Yonghuan Cao" userId="af223910ad9485ea" providerId="LiveId" clId="{D93F0376-EDCB-4456-AF9F-48F244C9EBB0}" dt="2020-06-18T16:33:01.350" v="0" actId="108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Yonghuan Cao" userId="af223910ad9485ea" providerId="LiveId" clId="{D93F0376-EDCB-4456-AF9F-48F244C9EBB0}" dt="2020-06-19T22:26:15.584" v="706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 mod setBg modClrScheme modAnim chgLayout">
        <pc:chgData name="Yonghuan Cao" userId="af223910ad9485ea" providerId="LiveId" clId="{D93F0376-EDCB-4456-AF9F-48F244C9EBB0}" dt="2020-06-20T23:30:57.187" v="8801"/>
        <pc:sldMkLst>
          <pc:docMk/>
          <pc:sldMk cId="2855200402" sldId="257"/>
        </pc:sldMkLst>
        <pc:spChg chg="del">
          <ac:chgData name="Yonghuan Cao" userId="af223910ad9485ea" providerId="LiveId" clId="{D93F0376-EDCB-4456-AF9F-48F244C9EBB0}" dt="2020-06-18T16:33:44.313" v="30" actId="700"/>
          <ac:spMkLst>
            <pc:docMk/>
            <pc:sldMk cId="2855200402" sldId="257"/>
            <ac:spMk id="2" creationId="{09E9227E-9429-4F98-811A-65B4F00702E2}"/>
          </ac:spMkLst>
        </pc:spChg>
        <pc:spChg chg="del">
          <ac:chgData name="Yonghuan Cao" userId="af223910ad9485ea" providerId="LiveId" clId="{D93F0376-EDCB-4456-AF9F-48F244C9EBB0}" dt="2020-06-18T16:33:44.313" v="30" actId="700"/>
          <ac:spMkLst>
            <pc:docMk/>
            <pc:sldMk cId="2855200402" sldId="257"/>
            <ac:spMk id="3" creationId="{C08DA024-B8D2-4864-8D6C-83ED2E2F397F}"/>
          </ac:spMkLst>
        </pc:spChg>
        <pc:spChg chg="add mod">
          <ac:chgData name="Yonghuan Cao" userId="af223910ad9485ea" providerId="LiveId" clId="{D93F0376-EDCB-4456-AF9F-48F244C9EBB0}" dt="2020-06-20T21:03:55.916" v="7970" actId="403"/>
          <ac:spMkLst>
            <pc:docMk/>
            <pc:sldMk cId="2855200402" sldId="257"/>
            <ac:spMk id="4" creationId="{220FEBD5-BD9B-41ED-922C-46E220C2A843}"/>
          </ac:spMkLst>
        </pc:spChg>
        <pc:spChg chg="add mod">
          <ac:chgData name="Yonghuan Cao" userId="af223910ad9485ea" providerId="LiveId" clId="{D93F0376-EDCB-4456-AF9F-48F244C9EBB0}" dt="2020-06-20T15:11:10.681" v="7207" actId="12788"/>
          <ac:spMkLst>
            <pc:docMk/>
            <pc:sldMk cId="2855200402" sldId="257"/>
            <ac:spMk id="6" creationId="{FE81F631-42FC-4DA3-B438-BAC0121B4E6D}"/>
          </ac:spMkLst>
        </pc:spChg>
        <pc:spChg chg="add del mod">
          <ac:chgData name="Yonghuan Cao" userId="af223910ad9485ea" providerId="LiveId" clId="{D93F0376-EDCB-4456-AF9F-48F244C9EBB0}" dt="2020-06-18T18:05:49.429" v="266" actId="478"/>
          <ac:spMkLst>
            <pc:docMk/>
            <pc:sldMk cId="2855200402" sldId="257"/>
            <ac:spMk id="13" creationId="{7C1B63E0-60E6-4C4A-82AE-3F19996DB4ED}"/>
          </ac:spMkLst>
        </pc:spChg>
        <pc:spChg chg="add mod">
          <ac:chgData name="Yonghuan Cao" userId="af223910ad9485ea" providerId="LiveId" clId="{D93F0376-EDCB-4456-AF9F-48F244C9EBB0}" dt="2020-06-20T21:00:09.046" v="7903"/>
          <ac:spMkLst>
            <pc:docMk/>
            <pc:sldMk cId="2855200402" sldId="257"/>
            <ac:spMk id="14" creationId="{71D2C3FA-D70A-4791-992F-21D78FB0F287}"/>
          </ac:spMkLst>
        </pc:spChg>
        <pc:spChg chg="add mod">
          <ac:chgData name="Yonghuan Cao" userId="af223910ad9485ea" providerId="LiveId" clId="{D93F0376-EDCB-4456-AF9F-48F244C9EBB0}" dt="2020-06-20T21:00:02.536" v="7891"/>
          <ac:spMkLst>
            <pc:docMk/>
            <pc:sldMk cId="2855200402" sldId="257"/>
            <ac:spMk id="15" creationId="{995744E8-F1C5-45AC-AF1C-D7F0DDF0D674}"/>
          </ac:spMkLst>
        </pc:spChg>
        <pc:spChg chg="add mod">
          <ac:chgData name="Yonghuan Cao" userId="af223910ad9485ea" providerId="LiveId" clId="{D93F0376-EDCB-4456-AF9F-48F244C9EBB0}" dt="2020-06-20T21:00:35.970" v="7929"/>
          <ac:spMkLst>
            <pc:docMk/>
            <pc:sldMk cId="2855200402" sldId="257"/>
            <ac:spMk id="16" creationId="{60BDEAB7-0800-4E4C-88E8-4839AC6A9145}"/>
          </ac:spMkLst>
        </pc:spChg>
        <pc:spChg chg="add mod">
          <ac:chgData name="Yonghuan Cao" userId="af223910ad9485ea" providerId="LiveId" clId="{D93F0376-EDCB-4456-AF9F-48F244C9EBB0}" dt="2020-06-20T20:57:13.486" v="7761"/>
          <ac:spMkLst>
            <pc:docMk/>
            <pc:sldMk cId="2855200402" sldId="257"/>
            <ac:spMk id="17" creationId="{9DD03328-9D19-4819-ABC9-95DDB62B88E8}"/>
          </ac:spMkLst>
        </pc:spChg>
        <pc:spChg chg="add mod">
          <ac:chgData name="Yonghuan Cao" userId="af223910ad9485ea" providerId="LiveId" clId="{D93F0376-EDCB-4456-AF9F-48F244C9EBB0}" dt="2020-06-20T20:57:59.661" v="7827"/>
          <ac:spMkLst>
            <pc:docMk/>
            <pc:sldMk cId="2855200402" sldId="257"/>
            <ac:spMk id="18" creationId="{354BCC02-12BF-4143-978E-01C4613F8E19}"/>
          </ac:spMkLst>
        </pc:spChg>
        <pc:spChg chg="add mod">
          <ac:chgData name="Yonghuan Cao" userId="af223910ad9485ea" providerId="LiveId" clId="{D93F0376-EDCB-4456-AF9F-48F244C9EBB0}" dt="2020-06-20T20:58:05.975" v="7846" actId="20577"/>
          <ac:spMkLst>
            <pc:docMk/>
            <pc:sldMk cId="2855200402" sldId="257"/>
            <ac:spMk id="19" creationId="{5667FF7C-9A3E-4914-9ACB-E8AC1BDE12BD}"/>
          </ac:spMkLst>
        </pc:spChg>
        <pc:spChg chg="add mod">
          <ac:chgData name="Yonghuan Cao" userId="af223910ad9485ea" providerId="LiveId" clId="{D93F0376-EDCB-4456-AF9F-48F244C9EBB0}" dt="2020-06-20T23:30:57.187" v="8801"/>
          <ac:spMkLst>
            <pc:docMk/>
            <pc:sldMk cId="2855200402" sldId="257"/>
            <ac:spMk id="20" creationId="{18836920-888D-443B-BD70-39A3F76B4DFE}"/>
          </ac:spMkLst>
        </pc:spChg>
        <pc:spChg chg="add del mod">
          <ac:chgData name="Yonghuan Cao" userId="af223910ad9485ea" providerId="LiveId" clId="{D93F0376-EDCB-4456-AF9F-48F244C9EBB0}" dt="2020-06-18T18:14:58.378" v="471"/>
          <ac:spMkLst>
            <pc:docMk/>
            <pc:sldMk cId="2855200402" sldId="257"/>
            <ac:spMk id="21" creationId="{B2E59C30-FBDD-49F8-8FE2-249D7F4E63A4}"/>
          </ac:spMkLst>
        </pc:spChg>
        <pc:spChg chg="add mod">
          <ac:chgData name="Yonghuan Cao" userId="af223910ad9485ea" providerId="LiveId" clId="{D93F0376-EDCB-4456-AF9F-48F244C9EBB0}" dt="2020-06-20T15:11:10.681" v="7207" actId="12788"/>
          <ac:spMkLst>
            <pc:docMk/>
            <pc:sldMk cId="2855200402" sldId="257"/>
            <ac:spMk id="22" creationId="{BD5399A3-B8C9-4452-9DCC-ECCA510A8F24}"/>
          </ac:spMkLst>
        </pc:spChg>
        <pc:spChg chg="add del">
          <ac:chgData name="Yonghuan Cao" userId="af223910ad9485ea" providerId="LiveId" clId="{D93F0376-EDCB-4456-AF9F-48F244C9EBB0}" dt="2020-06-18T17:54:28.931" v="37" actId="26606"/>
          <ac:spMkLst>
            <pc:docMk/>
            <pc:sldMk cId="2855200402" sldId="257"/>
            <ac:spMk id="73" creationId="{50F864A1-23CF-4954-887F-3C4458622A68}"/>
          </ac:spMkLst>
        </pc:spChg>
        <pc:spChg chg="add del">
          <ac:chgData name="Yonghuan Cao" userId="af223910ad9485ea" providerId="LiveId" clId="{D93F0376-EDCB-4456-AF9F-48F244C9EBB0}" dt="2020-06-18T17:54:28.931" v="37" actId="26606"/>
          <ac:spMkLst>
            <pc:docMk/>
            <pc:sldMk cId="2855200402" sldId="257"/>
            <ac:spMk id="75" creationId="{8D313E8C-7457-407E-BDA5-EACA44D38247}"/>
          </ac:spMkLst>
        </pc:spChg>
        <pc:spChg chg="add del">
          <ac:chgData name="Yonghuan Cao" userId="af223910ad9485ea" providerId="LiveId" clId="{D93F0376-EDCB-4456-AF9F-48F244C9EBB0}" dt="2020-06-18T17:54:28.931" v="37" actId="26606"/>
          <ac:spMkLst>
            <pc:docMk/>
            <pc:sldMk cId="2855200402" sldId="257"/>
            <ac:spMk id="1028" creationId="{7EBFDB7D-DD97-44CE-AFFB-458781A3DB9B}"/>
          </ac:spMkLst>
        </pc:spChg>
        <pc:spChg chg="add del">
          <ac:chgData name="Yonghuan Cao" userId="af223910ad9485ea" providerId="LiveId" clId="{D93F0376-EDCB-4456-AF9F-48F244C9EBB0}" dt="2020-06-18T17:54:32.023" v="39" actId="26606"/>
          <ac:spMkLst>
            <pc:docMk/>
            <pc:sldMk cId="2855200402" sldId="257"/>
            <ac:spMk id="1030" creationId="{B670DBD5-770C-4383-9F54-5B86E86BD5BB}"/>
          </ac:spMkLst>
        </pc:spChg>
        <pc:grpChg chg="add mod">
          <ac:chgData name="Yonghuan Cao" userId="af223910ad9485ea" providerId="LiveId" clId="{D93F0376-EDCB-4456-AF9F-48F244C9EBB0}" dt="2020-06-20T15:10:51.928" v="7194" actId="1076"/>
          <ac:grpSpMkLst>
            <pc:docMk/>
            <pc:sldMk cId="2855200402" sldId="257"/>
            <ac:grpSpMk id="5" creationId="{D1B238B0-0B6C-4B23-8AD7-4C6C19DDA6E8}"/>
          </ac:grpSpMkLst>
        </pc:grpChg>
        <pc:picChg chg="add del">
          <ac:chgData name="Yonghuan Cao" userId="af223910ad9485ea" providerId="LiveId" clId="{D93F0376-EDCB-4456-AF9F-48F244C9EBB0}" dt="2020-06-18T17:54:27.060" v="35" actId="26606"/>
          <ac:picMkLst>
            <pc:docMk/>
            <pc:sldMk cId="2855200402" sldId="257"/>
            <ac:picMk id="71" creationId="{CB607B98-7700-4DC9-8BE8-A876255F9C52}"/>
          </ac:picMkLst>
        </pc:picChg>
        <pc:picChg chg="add mod">
          <ac:chgData name="Yonghuan Cao" userId="af223910ad9485ea" providerId="LiveId" clId="{D93F0376-EDCB-4456-AF9F-48F244C9EBB0}" dt="2020-06-20T15:10:51.928" v="7194" actId="1076"/>
          <ac:picMkLst>
            <pc:docMk/>
            <pc:sldMk cId="2855200402" sldId="257"/>
            <ac:picMk id="1026" creationId="{CB766566-0ACA-4FFC-84A6-2BA020EABE41}"/>
          </ac:picMkLst>
        </pc:picChg>
      </pc:sldChg>
      <pc:sldChg chg="modSp add mod setBg">
        <pc:chgData name="Yonghuan Cao" userId="af223910ad9485ea" providerId="LiveId" clId="{D93F0376-EDCB-4456-AF9F-48F244C9EBB0}" dt="2020-06-20T15:22:53.473" v="7508" actId="108"/>
        <pc:sldMkLst>
          <pc:docMk/>
          <pc:sldMk cId="1451119213" sldId="258"/>
        </pc:sldMkLst>
        <pc:spChg chg="mod">
          <ac:chgData name="Yonghuan Cao" userId="af223910ad9485ea" providerId="LiveId" clId="{D93F0376-EDCB-4456-AF9F-48F244C9EBB0}" dt="2020-06-20T15:22:53.473" v="7508" actId="108"/>
          <ac:spMkLst>
            <pc:docMk/>
            <pc:sldMk cId="1451119213" sldId="258"/>
            <ac:spMk id="2" creationId="{F8CBDA07-BA2A-4FBB-8110-83E065C91CA8}"/>
          </ac:spMkLst>
        </pc:spChg>
      </pc:sldChg>
      <pc:sldChg chg="addSp delSp modSp new del mod setBg">
        <pc:chgData name="Yonghuan Cao" userId="af223910ad9485ea" providerId="LiveId" clId="{D93F0376-EDCB-4456-AF9F-48F244C9EBB0}" dt="2020-06-19T16:42:55.705" v="6776" actId="2696"/>
        <pc:sldMkLst>
          <pc:docMk/>
          <pc:sldMk cId="1891701523" sldId="258"/>
        </pc:sldMkLst>
        <pc:spChg chg="add mod">
          <ac:chgData name="Yonghuan Cao" userId="af223910ad9485ea" providerId="LiveId" clId="{D93F0376-EDCB-4456-AF9F-48F244C9EBB0}" dt="2020-06-19T14:19:34.568" v="3064" actId="1076"/>
          <ac:spMkLst>
            <pc:docMk/>
            <pc:sldMk cId="1891701523" sldId="258"/>
            <ac:spMk id="2" creationId="{F8CBDA07-BA2A-4FBB-8110-83E065C91CA8}"/>
          </ac:spMkLst>
        </pc:spChg>
        <pc:spChg chg="add del mod">
          <ac:chgData name="Yonghuan Cao" userId="af223910ad9485ea" providerId="LiveId" clId="{D93F0376-EDCB-4456-AF9F-48F244C9EBB0}" dt="2020-06-18T21:00:38.726" v="683" actId="478"/>
          <ac:spMkLst>
            <pc:docMk/>
            <pc:sldMk cId="1891701523" sldId="258"/>
            <ac:spMk id="3" creationId="{D6442C73-AE70-466C-A260-5B16AEBD40A9}"/>
          </ac:spMkLst>
        </pc:spChg>
      </pc:sldChg>
      <pc:sldChg chg="modSp add del mod setBg">
        <pc:chgData name="Yonghuan Cao" userId="af223910ad9485ea" providerId="LiveId" clId="{D93F0376-EDCB-4456-AF9F-48F244C9EBB0}" dt="2020-06-19T16:42:55.705" v="6776" actId="2696"/>
        <pc:sldMkLst>
          <pc:docMk/>
          <pc:sldMk cId="3935610145" sldId="259"/>
        </pc:sldMkLst>
        <pc:spChg chg="mod">
          <ac:chgData name="Yonghuan Cao" userId="af223910ad9485ea" providerId="LiveId" clId="{D93F0376-EDCB-4456-AF9F-48F244C9EBB0}" dt="2020-06-18T20:55:05.015" v="656" actId="1076"/>
          <ac:spMkLst>
            <pc:docMk/>
            <pc:sldMk cId="3935610145" sldId="259"/>
            <ac:spMk id="2" creationId="{F8CBDA07-BA2A-4FBB-8110-83E065C91CA8}"/>
          </ac:spMkLst>
        </pc:spChg>
      </pc:sldChg>
      <pc:sldChg chg="modSp add mod setBg">
        <pc:chgData name="Yonghuan Cao" userId="af223910ad9485ea" providerId="LiveId" clId="{D93F0376-EDCB-4456-AF9F-48F244C9EBB0}" dt="2020-06-20T15:23:09.866" v="7514" actId="108"/>
        <pc:sldMkLst>
          <pc:docMk/>
          <pc:sldMk cId="4049838917" sldId="259"/>
        </pc:sldMkLst>
        <pc:spChg chg="mod">
          <ac:chgData name="Yonghuan Cao" userId="af223910ad9485ea" providerId="LiveId" clId="{D93F0376-EDCB-4456-AF9F-48F244C9EBB0}" dt="2020-06-20T15:23:09.866" v="7514" actId="108"/>
          <ac:spMkLst>
            <pc:docMk/>
            <pc:sldMk cId="4049838917" sldId="259"/>
            <ac:spMk id="2" creationId="{F8CBDA07-BA2A-4FBB-8110-83E065C91CA8}"/>
          </ac:spMkLst>
        </pc:spChg>
      </pc:sldChg>
      <pc:sldChg chg="modSp add del mod setBg">
        <pc:chgData name="Yonghuan Cao" userId="af223910ad9485ea" providerId="LiveId" clId="{D93F0376-EDCB-4456-AF9F-48F244C9EBB0}" dt="2020-06-19T16:42:55.705" v="6776" actId="2696"/>
        <pc:sldMkLst>
          <pc:docMk/>
          <pc:sldMk cId="420725370" sldId="260"/>
        </pc:sldMkLst>
        <pc:spChg chg="mod">
          <ac:chgData name="Yonghuan Cao" userId="af223910ad9485ea" providerId="LiveId" clId="{D93F0376-EDCB-4456-AF9F-48F244C9EBB0}" dt="2020-06-18T20:58:31.499" v="670"/>
          <ac:spMkLst>
            <pc:docMk/>
            <pc:sldMk cId="420725370" sldId="260"/>
            <ac:spMk id="2" creationId="{F8CBDA07-BA2A-4FBB-8110-83E065C91CA8}"/>
          </ac:spMkLst>
        </pc:spChg>
      </pc:sldChg>
      <pc:sldChg chg="modSp add mod setBg">
        <pc:chgData name="Yonghuan Cao" userId="af223910ad9485ea" providerId="LiveId" clId="{D93F0376-EDCB-4456-AF9F-48F244C9EBB0}" dt="2020-06-20T15:23:19.452" v="7518" actId="108"/>
        <pc:sldMkLst>
          <pc:docMk/>
          <pc:sldMk cId="3305934328" sldId="260"/>
        </pc:sldMkLst>
        <pc:spChg chg="mod">
          <ac:chgData name="Yonghuan Cao" userId="af223910ad9485ea" providerId="LiveId" clId="{D93F0376-EDCB-4456-AF9F-48F244C9EBB0}" dt="2020-06-20T15:23:19.452" v="7518" actId="108"/>
          <ac:spMkLst>
            <pc:docMk/>
            <pc:sldMk cId="3305934328" sldId="260"/>
            <ac:spMk id="2" creationId="{F8CBDA07-BA2A-4FBB-8110-83E065C91CA8}"/>
          </ac:spMkLst>
        </pc:spChg>
      </pc:sldChg>
      <pc:sldChg chg="modSp add del mod setBg">
        <pc:chgData name="Yonghuan Cao" userId="af223910ad9485ea" providerId="LiveId" clId="{D93F0376-EDCB-4456-AF9F-48F244C9EBB0}" dt="2020-06-18T21:06:59.739" v="707" actId="47"/>
        <pc:sldMkLst>
          <pc:docMk/>
          <pc:sldMk cId="2253401643" sldId="261"/>
        </pc:sldMkLst>
        <pc:spChg chg="mod">
          <ac:chgData name="Yonghuan Cao" userId="af223910ad9485ea" providerId="LiveId" clId="{D93F0376-EDCB-4456-AF9F-48F244C9EBB0}" dt="2020-06-18T20:56:11.401" v="662" actId="1076"/>
          <ac:spMkLst>
            <pc:docMk/>
            <pc:sldMk cId="2253401643" sldId="261"/>
            <ac:spMk id="2" creationId="{F8CBDA07-BA2A-4FBB-8110-83E065C91CA8}"/>
          </ac:spMkLst>
        </pc:spChg>
      </pc:sldChg>
      <pc:sldChg chg="addSp delSp modSp new mod ord delAnim modAnim modNotesTx">
        <pc:chgData name="Yonghuan Cao" userId="af223910ad9485ea" providerId="LiveId" clId="{D93F0376-EDCB-4456-AF9F-48F244C9EBB0}" dt="2020-06-21T12:07:55.362" v="9029" actId="113"/>
        <pc:sldMkLst>
          <pc:docMk/>
          <pc:sldMk cId="3442658565" sldId="262"/>
        </pc:sldMkLst>
        <pc:spChg chg="add mod">
          <ac:chgData name="Yonghuan Cao" userId="af223910ad9485ea" providerId="LiveId" clId="{D93F0376-EDCB-4456-AF9F-48F244C9EBB0}" dt="2020-06-21T12:07:55.362" v="9029" actId="113"/>
          <ac:spMkLst>
            <pc:docMk/>
            <pc:sldMk cId="3442658565" sldId="262"/>
            <ac:spMk id="2" creationId="{8759D35C-23AC-4076-BDEA-60401E2CF5B3}"/>
          </ac:spMkLst>
        </pc:spChg>
        <pc:spChg chg="add del mod">
          <ac:chgData name="Yonghuan Cao" userId="af223910ad9485ea" providerId="LiveId" clId="{D93F0376-EDCB-4456-AF9F-48F244C9EBB0}" dt="2020-06-19T14:00:33.247" v="2709" actId="478"/>
          <ac:spMkLst>
            <pc:docMk/>
            <pc:sldMk cId="3442658565" sldId="262"/>
            <ac:spMk id="3" creationId="{E15EDC80-1886-40F5-9329-11BFBDDFE6E9}"/>
          </ac:spMkLst>
        </pc:spChg>
        <pc:spChg chg="add del mod topLvl">
          <ac:chgData name="Yonghuan Cao" userId="af223910ad9485ea" providerId="LiveId" clId="{D93F0376-EDCB-4456-AF9F-48F244C9EBB0}" dt="2020-06-19T03:04:12.494" v="2111" actId="478"/>
          <ac:spMkLst>
            <pc:docMk/>
            <pc:sldMk cId="3442658565" sldId="262"/>
            <ac:spMk id="4" creationId="{446FCE73-9181-4C13-B0CC-B8DE4E89E69C}"/>
          </ac:spMkLst>
        </pc:spChg>
        <pc:spChg chg="add del mod topLvl">
          <ac:chgData name="Yonghuan Cao" userId="af223910ad9485ea" providerId="LiveId" clId="{D93F0376-EDCB-4456-AF9F-48F244C9EBB0}" dt="2020-06-19T14:00:33.247" v="2709" actId="478"/>
          <ac:spMkLst>
            <pc:docMk/>
            <pc:sldMk cId="3442658565" sldId="262"/>
            <ac:spMk id="5" creationId="{51403541-241B-44BA-90A1-2FBFDF32D6BF}"/>
          </ac:spMkLst>
        </pc:spChg>
        <pc:spChg chg="add del mod topLvl">
          <ac:chgData name="Yonghuan Cao" userId="af223910ad9485ea" providerId="LiveId" clId="{D93F0376-EDCB-4456-AF9F-48F244C9EBB0}" dt="2020-06-19T14:00:33.247" v="2709" actId="478"/>
          <ac:spMkLst>
            <pc:docMk/>
            <pc:sldMk cId="3442658565" sldId="262"/>
            <ac:spMk id="6" creationId="{FB1C422D-7098-4290-B8CE-022296F6603F}"/>
          </ac:spMkLst>
        </pc:spChg>
        <pc:spChg chg="add del mod topLvl">
          <ac:chgData name="Yonghuan Cao" userId="af223910ad9485ea" providerId="LiveId" clId="{D93F0376-EDCB-4456-AF9F-48F244C9EBB0}" dt="2020-06-19T14:00:33.247" v="2709" actId="478"/>
          <ac:spMkLst>
            <pc:docMk/>
            <pc:sldMk cId="3442658565" sldId="262"/>
            <ac:spMk id="7" creationId="{FBC67277-A6A7-42AE-AD3C-EAF7EA5CB7CB}"/>
          </ac:spMkLst>
        </pc:spChg>
        <pc:spChg chg="add del mod topLvl">
          <ac:chgData name="Yonghuan Cao" userId="af223910ad9485ea" providerId="LiveId" clId="{D93F0376-EDCB-4456-AF9F-48F244C9EBB0}" dt="2020-06-19T14:00:33.247" v="2709" actId="478"/>
          <ac:spMkLst>
            <pc:docMk/>
            <pc:sldMk cId="3442658565" sldId="262"/>
            <ac:spMk id="8" creationId="{5B24CB8C-5453-429C-8AB2-4B344478764D}"/>
          </ac:spMkLst>
        </pc:spChg>
        <pc:spChg chg="add del mod topLvl">
          <ac:chgData name="Yonghuan Cao" userId="af223910ad9485ea" providerId="LiveId" clId="{D93F0376-EDCB-4456-AF9F-48F244C9EBB0}" dt="2020-06-19T14:00:33.247" v="2709" actId="478"/>
          <ac:spMkLst>
            <pc:docMk/>
            <pc:sldMk cId="3442658565" sldId="262"/>
            <ac:spMk id="9" creationId="{0CDF18A8-8126-419C-98B7-1D82049DEC53}"/>
          </ac:spMkLst>
        </pc:spChg>
        <pc:spChg chg="add del mod">
          <ac:chgData name="Yonghuan Cao" userId="af223910ad9485ea" providerId="LiveId" clId="{D93F0376-EDCB-4456-AF9F-48F244C9EBB0}" dt="2020-06-18T22:47:10.550" v="1242" actId="478"/>
          <ac:spMkLst>
            <pc:docMk/>
            <pc:sldMk cId="3442658565" sldId="262"/>
            <ac:spMk id="10" creationId="{F32BC1F6-F941-4B8A-9CD0-1CE3671950D5}"/>
          </ac:spMkLst>
        </pc:spChg>
        <pc:spChg chg="add del mod">
          <ac:chgData name="Yonghuan Cao" userId="af223910ad9485ea" providerId="LiveId" clId="{D93F0376-EDCB-4456-AF9F-48F244C9EBB0}" dt="2020-06-19T14:00:33.247" v="2709" actId="478"/>
          <ac:spMkLst>
            <pc:docMk/>
            <pc:sldMk cId="3442658565" sldId="262"/>
            <ac:spMk id="11" creationId="{39CA09D9-C545-420E-9AB2-1DF640F1D162}"/>
          </ac:spMkLst>
        </pc:spChg>
        <pc:spChg chg="add del mod">
          <ac:chgData name="Yonghuan Cao" userId="af223910ad9485ea" providerId="LiveId" clId="{D93F0376-EDCB-4456-AF9F-48F244C9EBB0}" dt="2020-06-19T02:53:53.024" v="2043"/>
          <ac:spMkLst>
            <pc:docMk/>
            <pc:sldMk cId="3442658565" sldId="262"/>
            <ac:spMk id="12" creationId="{568EB752-E2DD-4352-B667-9F4CA3DA0537}"/>
          </ac:spMkLst>
        </pc:spChg>
        <pc:spChg chg="add del mod">
          <ac:chgData name="Yonghuan Cao" userId="af223910ad9485ea" providerId="LiveId" clId="{D93F0376-EDCB-4456-AF9F-48F244C9EBB0}" dt="2020-06-19T14:00:33.247" v="2709" actId="478"/>
          <ac:spMkLst>
            <pc:docMk/>
            <pc:sldMk cId="3442658565" sldId="262"/>
            <ac:spMk id="13" creationId="{EEA6512A-5D0D-43B0-871F-6088E6FAF9D1}"/>
          </ac:spMkLst>
        </pc:spChg>
        <pc:spChg chg="add del mod">
          <ac:chgData name="Yonghuan Cao" userId="af223910ad9485ea" providerId="LiveId" clId="{D93F0376-EDCB-4456-AF9F-48F244C9EBB0}" dt="2020-06-19T14:10:06.804" v="2954"/>
          <ac:spMkLst>
            <pc:docMk/>
            <pc:sldMk cId="3442658565" sldId="262"/>
            <ac:spMk id="16" creationId="{1A4EC46A-615E-4075-ACBA-9D2E1EA4EF02}"/>
          </ac:spMkLst>
        </pc:spChg>
        <pc:spChg chg="add mod">
          <ac:chgData name="Yonghuan Cao" userId="af223910ad9485ea" providerId="LiveId" clId="{D93F0376-EDCB-4456-AF9F-48F244C9EBB0}" dt="2020-06-19T14:14:19.464" v="3051" actId="20577"/>
          <ac:spMkLst>
            <pc:docMk/>
            <pc:sldMk cId="3442658565" sldId="262"/>
            <ac:spMk id="17" creationId="{C5BDF832-D446-4CBF-890B-5CF3F14CAA09}"/>
          </ac:spMkLst>
        </pc:spChg>
        <pc:spChg chg="add mod">
          <ac:chgData name="Yonghuan Cao" userId="af223910ad9485ea" providerId="LiveId" clId="{D93F0376-EDCB-4456-AF9F-48F244C9EBB0}" dt="2020-06-19T14:14:02.471" v="3049" actId="1036"/>
          <ac:spMkLst>
            <pc:docMk/>
            <pc:sldMk cId="3442658565" sldId="262"/>
            <ac:spMk id="18" creationId="{FC5CB02A-77E6-453D-AE4B-7790658051F3}"/>
          </ac:spMkLst>
        </pc:spChg>
        <pc:spChg chg="add mod">
          <ac:chgData name="Yonghuan Cao" userId="af223910ad9485ea" providerId="LiveId" clId="{D93F0376-EDCB-4456-AF9F-48F244C9EBB0}" dt="2020-06-19T14:17:53.483" v="3059" actId="20577"/>
          <ac:spMkLst>
            <pc:docMk/>
            <pc:sldMk cId="3442658565" sldId="262"/>
            <ac:spMk id="19" creationId="{847FB3D9-490D-4BFC-B98A-B10358A3A062}"/>
          </ac:spMkLst>
        </pc:spChg>
        <pc:spChg chg="add del mod">
          <ac:chgData name="Yonghuan Cao" userId="af223910ad9485ea" providerId="LiveId" clId="{D93F0376-EDCB-4456-AF9F-48F244C9EBB0}" dt="2020-06-19T14:09:17.892" v="2922" actId="478"/>
          <ac:spMkLst>
            <pc:docMk/>
            <pc:sldMk cId="3442658565" sldId="262"/>
            <ac:spMk id="20" creationId="{C355B0E4-2F1B-48F1-A228-4173355D16B9}"/>
          </ac:spMkLst>
        </pc:spChg>
        <pc:spChg chg="add mod">
          <ac:chgData name="Yonghuan Cao" userId="af223910ad9485ea" providerId="LiveId" clId="{D93F0376-EDCB-4456-AF9F-48F244C9EBB0}" dt="2020-06-20T21:27:41.302" v="8345" actId="313"/>
          <ac:spMkLst>
            <pc:docMk/>
            <pc:sldMk cId="3442658565" sldId="262"/>
            <ac:spMk id="21" creationId="{BAEED0B8-9ECA-48D5-BB93-B1145517A8BF}"/>
          </ac:spMkLst>
        </pc:spChg>
        <pc:spChg chg="add mod">
          <ac:chgData name="Yonghuan Cao" userId="af223910ad9485ea" providerId="LiveId" clId="{D93F0376-EDCB-4456-AF9F-48F244C9EBB0}" dt="2020-06-19T14:14:02.471" v="3049" actId="1036"/>
          <ac:spMkLst>
            <pc:docMk/>
            <pc:sldMk cId="3442658565" sldId="262"/>
            <ac:spMk id="22" creationId="{58361C3C-3042-4C23-B37D-038CD9D25AAF}"/>
          </ac:spMkLst>
        </pc:spChg>
        <pc:spChg chg="add del mod">
          <ac:chgData name="Yonghuan Cao" userId="af223910ad9485ea" providerId="LiveId" clId="{D93F0376-EDCB-4456-AF9F-48F244C9EBB0}" dt="2020-06-19T16:25:21.533" v="6439" actId="478"/>
          <ac:spMkLst>
            <pc:docMk/>
            <pc:sldMk cId="3442658565" sldId="262"/>
            <ac:spMk id="23" creationId="{500A4476-B81C-4617-BC02-005829ED55E9}"/>
          </ac:spMkLst>
        </pc:spChg>
        <pc:grpChg chg="add del mod">
          <ac:chgData name="Yonghuan Cao" userId="af223910ad9485ea" providerId="LiveId" clId="{D93F0376-EDCB-4456-AF9F-48F244C9EBB0}" dt="2020-06-19T03:03:20.658" v="2107" actId="165"/>
          <ac:grpSpMkLst>
            <pc:docMk/>
            <pc:sldMk cId="3442658565" sldId="262"/>
            <ac:grpSpMk id="14" creationId="{52BABF5E-4449-4A13-8D24-B65713DF58EC}"/>
          </ac:grpSpMkLst>
        </pc:grpChg>
        <pc:grpChg chg="add del mod">
          <ac:chgData name="Yonghuan Cao" userId="af223910ad9485ea" providerId="LiveId" clId="{D93F0376-EDCB-4456-AF9F-48F244C9EBB0}" dt="2020-06-19T13:52:30.426" v="2642" actId="165"/>
          <ac:grpSpMkLst>
            <pc:docMk/>
            <pc:sldMk cId="3442658565" sldId="262"/>
            <ac:grpSpMk id="15" creationId="{510F227F-A074-4367-821E-EF1CC0FBA8C3}"/>
          </ac:grpSpMkLst>
        </pc:grpChg>
      </pc:sldChg>
      <pc:sldChg chg="new del">
        <pc:chgData name="Yonghuan Cao" userId="af223910ad9485ea" providerId="LiveId" clId="{D93F0376-EDCB-4456-AF9F-48F244C9EBB0}" dt="2020-06-18T21:17:11.941" v="766" actId="47"/>
        <pc:sldMkLst>
          <pc:docMk/>
          <pc:sldMk cId="3550930844" sldId="263"/>
        </pc:sldMkLst>
      </pc:sldChg>
      <pc:sldChg chg="addSp modSp new mod setBg">
        <pc:chgData name="Yonghuan Cao" userId="af223910ad9485ea" providerId="LiveId" clId="{D93F0376-EDCB-4456-AF9F-48F244C9EBB0}" dt="2020-06-20T21:04:57.105" v="7975" actId="20577"/>
        <pc:sldMkLst>
          <pc:docMk/>
          <pc:sldMk cId="160231003" sldId="264"/>
        </pc:sldMkLst>
        <pc:spChg chg="add mod">
          <ac:chgData name="Yonghuan Cao" userId="af223910ad9485ea" providerId="LiveId" clId="{D93F0376-EDCB-4456-AF9F-48F244C9EBB0}" dt="2020-06-20T21:04:57.105" v="7975" actId="20577"/>
          <ac:spMkLst>
            <pc:docMk/>
            <pc:sldMk cId="160231003" sldId="264"/>
            <ac:spMk id="2" creationId="{7A25992B-CD5D-41F5-A743-745D945E90DF}"/>
          </ac:spMkLst>
        </pc:spChg>
      </pc:sldChg>
      <pc:sldChg chg="addSp delSp modSp add mod modAnim">
        <pc:chgData name="Yonghuan Cao" userId="af223910ad9485ea" providerId="LiveId" clId="{D93F0376-EDCB-4456-AF9F-48F244C9EBB0}" dt="2020-06-19T16:47:10.130" v="6779"/>
        <pc:sldMkLst>
          <pc:docMk/>
          <pc:sldMk cId="0" sldId="305"/>
        </pc:sldMkLst>
        <pc:spChg chg="add mod">
          <ac:chgData name="Yonghuan Cao" userId="af223910ad9485ea" providerId="LiveId" clId="{D93F0376-EDCB-4456-AF9F-48F244C9EBB0}" dt="2020-06-18T22:00:01.035" v="1148" actId="14100"/>
          <ac:spMkLst>
            <pc:docMk/>
            <pc:sldMk cId="0" sldId="305"/>
            <ac:spMk id="2" creationId="{36EFF82C-0B2D-49BF-B049-361C1B5B1D40}"/>
          </ac:spMkLst>
        </pc:spChg>
        <pc:spChg chg="add mod">
          <ac:chgData name="Yonghuan Cao" userId="af223910ad9485ea" providerId="LiveId" clId="{D93F0376-EDCB-4456-AF9F-48F244C9EBB0}" dt="2020-06-18T22:01:24.279" v="1156" actId="164"/>
          <ac:spMkLst>
            <pc:docMk/>
            <pc:sldMk cId="0" sldId="305"/>
            <ac:spMk id="3" creationId="{9215F659-846F-4DB1-8110-053440B34C83}"/>
          </ac:spMkLst>
        </pc:spChg>
        <pc:spChg chg="add mod">
          <ac:chgData name="Yonghuan Cao" userId="af223910ad9485ea" providerId="LiveId" clId="{D93F0376-EDCB-4456-AF9F-48F244C9EBB0}" dt="2020-06-18T22:01:24.279" v="1156" actId="164"/>
          <ac:spMkLst>
            <pc:docMk/>
            <pc:sldMk cId="0" sldId="305"/>
            <ac:spMk id="12" creationId="{760D4E19-81F8-499C-BE98-11056E84352C}"/>
          </ac:spMkLst>
        </pc:spChg>
        <pc:spChg chg="mod">
          <ac:chgData name="Yonghuan Cao" userId="af223910ad9485ea" providerId="LiveId" clId="{D93F0376-EDCB-4456-AF9F-48F244C9EBB0}" dt="2020-06-18T21:59:46.462" v="1134" actId="1036"/>
          <ac:spMkLst>
            <pc:docMk/>
            <pc:sldMk cId="0" sldId="305"/>
            <ac:spMk id="70663" creationId="{7FB60BD5-B15A-4DBA-BBBA-97A678FD3DFA}"/>
          </ac:spMkLst>
        </pc:spChg>
        <pc:spChg chg="mod">
          <ac:chgData name="Yonghuan Cao" userId="af223910ad9485ea" providerId="LiveId" clId="{D93F0376-EDCB-4456-AF9F-48F244C9EBB0}" dt="2020-06-18T21:59:46.462" v="1134" actId="1036"/>
          <ac:spMkLst>
            <pc:docMk/>
            <pc:sldMk cId="0" sldId="305"/>
            <ac:spMk id="70664" creationId="{B50E796B-951C-451F-9375-EEC57A7592C3}"/>
          </ac:spMkLst>
        </pc:spChg>
        <pc:spChg chg="del mod">
          <ac:chgData name="Yonghuan Cao" userId="af223910ad9485ea" providerId="LiveId" clId="{D93F0376-EDCB-4456-AF9F-48F244C9EBB0}" dt="2020-06-18T21:52:57.563" v="1049" actId="478"/>
          <ac:spMkLst>
            <pc:docMk/>
            <pc:sldMk cId="0" sldId="305"/>
            <ac:spMk id="70665" creationId="{78F42A5F-9C8B-4F32-BD42-D1FADE87B913}"/>
          </ac:spMkLst>
        </pc:spChg>
        <pc:spChg chg="del mod">
          <ac:chgData name="Yonghuan Cao" userId="af223910ad9485ea" providerId="LiveId" clId="{D93F0376-EDCB-4456-AF9F-48F244C9EBB0}" dt="2020-06-18T21:53:01.624" v="1050" actId="478"/>
          <ac:spMkLst>
            <pc:docMk/>
            <pc:sldMk cId="0" sldId="305"/>
            <ac:spMk id="70666" creationId="{BB02F16F-3B66-47FD-8048-66932A8933F4}"/>
          </ac:spMkLst>
        </pc:spChg>
        <pc:grpChg chg="add mod">
          <ac:chgData name="Yonghuan Cao" userId="af223910ad9485ea" providerId="LiveId" clId="{D93F0376-EDCB-4456-AF9F-48F244C9EBB0}" dt="2020-06-18T22:01:24.279" v="1156" actId="164"/>
          <ac:grpSpMkLst>
            <pc:docMk/>
            <pc:sldMk cId="0" sldId="305"/>
            <ac:grpSpMk id="4" creationId="{8063795B-2701-4016-879E-DEDCBB023F93}"/>
          </ac:grpSpMkLst>
        </pc:grpChg>
        <pc:picChg chg="add mod">
          <ac:chgData name="Yonghuan Cao" userId="af223910ad9485ea" providerId="LiveId" clId="{D93F0376-EDCB-4456-AF9F-48F244C9EBB0}" dt="2020-06-18T22:01:24.279" v="1156" actId="164"/>
          <ac:picMkLst>
            <pc:docMk/>
            <pc:sldMk cId="0" sldId="305"/>
            <ac:picMk id="10" creationId="{EE9D0397-0977-4AB4-9753-A1CF2A0639FC}"/>
          </ac:picMkLst>
        </pc:picChg>
        <pc:picChg chg="mod">
          <ac:chgData name="Yonghuan Cao" userId="af223910ad9485ea" providerId="LiveId" clId="{D93F0376-EDCB-4456-AF9F-48F244C9EBB0}" dt="2020-06-18T21:59:46.462" v="1134" actId="1036"/>
          <ac:picMkLst>
            <pc:docMk/>
            <pc:sldMk cId="0" sldId="305"/>
            <ac:picMk id="70658" creationId="{9A84B371-DBFA-4821-B8BF-6F565FB37AAE}"/>
          </ac:picMkLst>
        </pc:picChg>
        <pc:picChg chg="mod">
          <ac:chgData name="Yonghuan Cao" userId="af223910ad9485ea" providerId="LiveId" clId="{D93F0376-EDCB-4456-AF9F-48F244C9EBB0}" dt="2020-06-18T22:01:09.583" v="1154" actId="1076"/>
          <ac:picMkLst>
            <pc:docMk/>
            <pc:sldMk cId="0" sldId="305"/>
            <ac:picMk id="70661" creationId="{3100D6AF-3C68-4E54-860B-4CD02BBD95AF}"/>
          </ac:picMkLst>
        </pc:picChg>
        <pc:picChg chg="mod">
          <ac:chgData name="Yonghuan Cao" userId="af223910ad9485ea" providerId="LiveId" clId="{D93F0376-EDCB-4456-AF9F-48F244C9EBB0}" dt="2020-06-18T21:59:46.462" v="1134" actId="1036"/>
          <ac:picMkLst>
            <pc:docMk/>
            <pc:sldMk cId="0" sldId="305"/>
            <ac:picMk id="70662" creationId="{AFACCF67-67B8-41EA-9509-58865F1C8717}"/>
          </ac:picMkLst>
        </pc:picChg>
      </pc:sldChg>
      <pc:sldChg chg="add del">
        <pc:chgData name="Yonghuan Cao" userId="af223910ad9485ea" providerId="LiveId" clId="{D93F0376-EDCB-4456-AF9F-48F244C9EBB0}" dt="2020-06-18T22:49:14.585" v="1367" actId="47"/>
        <pc:sldMkLst>
          <pc:docMk/>
          <pc:sldMk cId="3543710681" sldId="306"/>
        </pc:sldMkLst>
      </pc:sldChg>
      <pc:sldChg chg="addSp delSp modSp new mod setBg addAnim delAnim modAnim modNotesTx">
        <pc:chgData name="Yonghuan Cao" userId="af223910ad9485ea" providerId="LiveId" clId="{D93F0376-EDCB-4456-AF9F-48F244C9EBB0}" dt="2020-06-21T00:01:02.087" v="8949" actId="20577"/>
        <pc:sldMkLst>
          <pc:docMk/>
          <pc:sldMk cId="1062766385" sldId="307"/>
        </pc:sldMkLst>
        <pc:spChg chg="add mod">
          <ac:chgData name="Yonghuan Cao" userId="af223910ad9485ea" providerId="LiveId" clId="{D93F0376-EDCB-4456-AF9F-48F244C9EBB0}" dt="2020-06-20T12:55:12.124" v="7132" actId="13822"/>
          <ac:spMkLst>
            <pc:docMk/>
            <pc:sldMk cId="1062766385" sldId="307"/>
            <ac:spMk id="2" creationId="{E48A2438-1AEF-44A6-B8B0-FFF28AE65BFC}"/>
          </ac:spMkLst>
        </pc:spChg>
        <pc:spChg chg="add del mod">
          <ac:chgData name="Yonghuan Cao" userId="af223910ad9485ea" providerId="LiveId" clId="{D93F0376-EDCB-4456-AF9F-48F244C9EBB0}" dt="2020-06-18T22:52:02.378" v="1399" actId="478"/>
          <ac:spMkLst>
            <pc:docMk/>
            <pc:sldMk cId="1062766385" sldId="307"/>
            <ac:spMk id="3" creationId="{C0183E9A-B8B4-42C4-AAE8-06F933BF6120}"/>
          </ac:spMkLst>
        </pc:spChg>
        <pc:spChg chg="add mod">
          <ac:chgData name="Yonghuan Cao" userId="af223910ad9485ea" providerId="LiveId" clId="{D93F0376-EDCB-4456-AF9F-48F244C9EBB0}" dt="2020-06-19T21:29:59.213" v="6965" actId="1038"/>
          <ac:spMkLst>
            <pc:docMk/>
            <pc:sldMk cId="1062766385" sldId="307"/>
            <ac:spMk id="6" creationId="{70E7CCE3-3A54-40A1-A507-A29C96B0D3DE}"/>
          </ac:spMkLst>
        </pc:spChg>
        <pc:spChg chg="add mod">
          <ac:chgData name="Yonghuan Cao" userId="af223910ad9485ea" providerId="LiveId" clId="{D93F0376-EDCB-4456-AF9F-48F244C9EBB0}" dt="2020-06-18T23:16:30.406" v="1744" actId="1076"/>
          <ac:spMkLst>
            <pc:docMk/>
            <pc:sldMk cId="1062766385" sldId="307"/>
            <ac:spMk id="7" creationId="{D81A2AFF-A0F0-464B-A543-A9BB2F530F5E}"/>
          </ac:spMkLst>
        </pc:spChg>
        <pc:spChg chg="add mod">
          <ac:chgData name="Yonghuan Cao" userId="af223910ad9485ea" providerId="LiveId" clId="{D93F0376-EDCB-4456-AF9F-48F244C9EBB0}" dt="2020-06-18T23:16:30.406" v="1744" actId="1076"/>
          <ac:spMkLst>
            <pc:docMk/>
            <pc:sldMk cId="1062766385" sldId="307"/>
            <ac:spMk id="8" creationId="{93B7139F-F764-4326-BC35-EFCA536F92AB}"/>
          </ac:spMkLst>
        </pc:spChg>
        <pc:spChg chg="add mod">
          <ac:chgData name="Yonghuan Cao" userId="af223910ad9485ea" providerId="LiveId" clId="{D93F0376-EDCB-4456-AF9F-48F244C9EBB0}" dt="2020-06-19T13:41:46.675" v="2616" actId="113"/>
          <ac:spMkLst>
            <pc:docMk/>
            <pc:sldMk cId="1062766385" sldId="307"/>
            <ac:spMk id="9" creationId="{073A1ED8-E5FA-4AD5-BE5F-47A66A6C099F}"/>
          </ac:spMkLst>
        </pc:spChg>
        <pc:spChg chg="add mod">
          <ac:chgData name="Yonghuan Cao" userId="af223910ad9485ea" providerId="LiveId" clId="{D93F0376-EDCB-4456-AF9F-48F244C9EBB0}" dt="2020-06-18T23:16:30.406" v="1744" actId="1076"/>
          <ac:spMkLst>
            <pc:docMk/>
            <pc:sldMk cId="1062766385" sldId="307"/>
            <ac:spMk id="10" creationId="{DFE4DCC7-1244-431E-B37E-3744C994691F}"/>
          </ac:spMkLst>
        </pc:spChg>
        <pc:spChg chg="add mod">
          <ac:chgData name="Yonghuan Cao" userId="af223910ad9485ea" providerId="LiveId" clId="{D93F0376-EDCB-4456-AF9F-48F244C9EBB0}" dt="2020-06-19T13:46:06.170" v="2625" actId="113"/>
          <ac:spMkLst>
            <pc:docMk/>
            <pc:sldMk cId="1062766385" sldId="307"/>
            <ac:spMk id="11" creationId="{E4944180-0002-4B57-87E5-79F715C5C3B2}"/>
          </ac:spMkLst>
        </pc:spChg>
        <pc:spChg chg="add mod">
          <ac:chgData name="Yonghuan Cao" userId="af223910ad9485ea" providerId="LiveId" clId="{D93F0376-EDCB-4456-AF9F-48F244C9EBB0}" dt="2020-06-19T21:29:37.071" v="6952" actId="1036"/>
          <ac:spMkLst>
            <pc:docMk/>
            <pc:sldMk cId="1062766385" sldId="307"/>
            <ac:spMk id="12" creationId="{D01CC45C-69A0-46E9-9857-9F04D135A3AD}"/>
          </ac:spMkLst>
        </pc:spChg>
        <pc:spChg chg="add mod">
          <ac:chgData name="Yonghuan Cao" userId="af223910ad9485ea" providerId="LiveId" clId="{D93F0376-EDCB-4456-AF9F-48F244C9EBB0}" dt="2020-06-19T02:22:19.810" v="1891" actId="1038"/>
          <ac:spMkLst>
            <pc:docMk/>
            <pc:sldMk cId="1062766385" sldId="307"/>
            <ac:spMk id="13" creationId="{8D549D6D-1641-4067-951D-3E5F422F6CA5}"/>
          </ac:spMkLst>
        </pc:spChg>
        <pc:spChg chg="add mod">
          <ac:chgData name="Yonghuan Cao" userId="af223910ad9485ea" providerId="LiveId" clId="{D93F0376-EDCB-4456-AF9F-48F244C9EBB0}" dt="2020-06-20T21:13:06.150" v="8169" actId="1076"/>
          <ac:spMkLst>
            <pc:docMk/>
            <pc:sldMk cId="1062766385" sldId="307"/>
            <ac:spMk id="14" creationId="{3BBCDBE9-73F1-494B-B682-C35EEC54E0FF}"/>
          </ac:spMkLst>
        </pc:spChg>
        <pc:spChg chg="add del mod">
          <ac:chgData name="Yonghuan Cao" userId="af223910ad9485ea" providerId="LiveId" clId="{D93F0376-EDCB-4456-AF9F-48F244C9EBB0}" dt="2020-06-18T23:06:50.867" v="1627" actId="478"/>
          <ac:spMkLst>
            <pc:docMk/>
            <pc:sldMk cId="1062766385" sldId="307"/>
            <ac:spMk id="14" creationId="{CE09A44C-98EA-4353-B6C4-80C07B714114}"/>
          </ac:spMkLst>
        </pc:spChg>
        <pc:spChg chg="add del mod">
          <ac:chgData name="Yonghuan Cao" userId="af223910ad9485ea" providerId="LiveId" clId="{D93F0376-EDCB-4456-AF9F-48F244C9EBB0}" dt="2020-06-18T23:06:50.867" v="1627" actId="478"/>
          <ac:spMkLst>
            <pc:docMk/>
            <pc:sldMk cId="1062766385" sldId="307"/>
            <ac:spMk id="15" creationId="{8A26CB98-4907-4222-A115-0FB55BEE85E7}"/>
          </ac:spMkLst>
        </pc:spChg>
        <pc:spChg chg="add mod">
          <ac:chgData name="Yonghuan Cao" userId="af223910ad9485ea" providerId="LiveId" clId="{D93F0376-EDCB-4456-AF9F-48F244C9EBB0}" dt="2020-06-18T23:16:30.406" v="1744" actId="1076"/>
          <ac:spMkLst>
            <pc:docMk/>
            <pc:sldMk cId="1062766385" sldId="307"/>
            <ac:spMk id="16" creationId="{E801EF9C-F69E-4B89-903D-2BCC5EB2C7D9}"/>
          </ac:spMkLst>
        </pc:spChg>
        <pc:spChg chg="add mod">
          <ac:chgData name="Yonghuan Cao" userId="af223910ad9485ea" providerId="LiveId" clId="{D93F0376-EDCB-4456-AF9F-48F244C9EBB0}" dt="2020-06-18T23:16:30.406" v="1744" actId="1076"/>
          <ac:spMkLst>
            <pc:docMk/>
            <pc:sldMk cId="1062766385" sldId="307"/>
            <ac:spMk id="17" creationId="{81529CCC-6125-45CC-ABD9-66FAAEBD2F61}"/>
          </ac:spMkLst>
        </pc:spChg>
        <pc:spChg chg="add mod ord">
          <ac:chgData name="Yonghuan Cao" userId="af223910ad9485ea" providerId="LiveId" clId="{D93F0376-EDCB-4456-AF9F-48F244C9EBB0}" dt="2020-06-19T21:33:03.469" v="6981" actId="166"/>
          <ac:spMkLst>
            <pc:docMk/>
            <pc:sldMk cId="1062766385" sldId="307"/>
            <ac:spMk id="18" creationId="{A34BB690-CE6C-439F-B359-DD14A1E524B3}"/>
          </ac:spMkLst>
        </pc:spChg>
        <pc:spChg chg="add mod ord">
          <ac:chgData name="Yonghuan Cao" userId="af223910ad9485ea" providerId="LiveId" clId="{D93F0376-EDCB-4456-AF9F-48F244C9EBB0}" dt="2020-06-19T21:33:03.469" v="6981" actId="166"/>
          <ac:spMkLst>
            <pc:docMk/>
            <pc:sldMk cId="1062766385" sldId="307"/>
            <ac:spMk id="19" creationId="{B6630F6D-5E6F-4D7D-937E-4863897B6548}"/>
          </ac:spMkLst>
        </pc:spChg>
        <pc:spChg chg="add mod">
          <ac:chgData name="Yonghuan Cao" userId="af223910ad9485ea" providerId="LiveId" clId="{D93F0376-EDCB-4456-AF9F-48F244C9EBB0}" dt="2020-06-18T23:16:30.406" v="1744" actId="1076"/>
          <ac:spMkLst>
            <pc:docMk/>
            <pc:sldMk cId="1062766385" sldId="307"/>
            <ac:spMk id="20" creationId="{62CF2270-66E2-4F1D-844F-586624E6B14D}"/>
          </ac:spMkLst>
        </pc:spChg>
        <pc:spChg chg="add del mod">
          <ac:chgData name="Yonghuan Cao" userId="af223910ad9485ea" providerId="LiveId" clId="{D93F0376-EDCB-4456-AF9F-48F244C9EBB0}" dt="2020-06-19T21:28:47.409" v="6922"/>
          <ac:spMkLst>
            <pc:docMk/>
            <pc:sldMk cId="1062766385" sldId="307"/>
            <ac:spMk id="31" creationId="{9B615E84-6FA9-4D87-9298-C63B488E8856}"/>
          </ac:spMkLst>
        </pc:spChg>
        <pc:spChg chg="add mod">
          <ac:chgData name="Yonghuan Cao" userId="af223910ad9485ea" providerId="LiveId" clId="{D93F0376-EDCB-4456-AF9F-48F244C9EBB0}" dt="2020-06-19T13:41:01.016" v="2615" actId="1036"/>
          <ac:spMkLst>
            <pc:docMk/>
            <pc:sldMk cId="1062766385" sldId="307"/>
            <ac:spMk id="47" creationId="{6C04BF20-4955-4FC2-87E3-A138540CA912}"/>
          </ac:spMkLst>
        </pc:spChg>
        <pc:spChg chg="add del mod">
          <ac:chgData name="Yonghuan Cao" userId="af223910ad9485ea" providerId="LiveId" clId="{D93F0376-EDCB-4456-AF9F-48F244C9EBB0}" dt="2020-06-19T13:29:37.402" v="2388" actId="478"/>
          <ac:spMkLst>
            <pc:docMk/>
            <pc:sldMk cId="1062766385" sldId="307"/>
            <ac:spMk id="48" creationId="{E0B5297A-65E6-4BCC-ACC5-444B41A94AFB}"/>
          </ac:spMkLst>
        </pc:spChg>
        <pc:spChg chg="add del mod">
          <ac:chgData name="Yonghuan Cao" userId="af223910ad9485ea" providerId="LiveId" clId="{D93F0376-EDCB-4456-AF9F-48F244C9EBB0}" dt="2020-06-19T21:36:22.926" v="6999" actId="478"/>
          <ac:spMkLst>
            <pc:docMk/>
            <pc:sldMk cId="1062766385" sldId="307"/>
            <ac:spMk id="49" creationId="{3B87150E-BA49-46AE-AA05-37D7034E5C4D}"/>
          </ac:spMkLst>
        </pc:spChg>
        <pc:spChg chg="add del mod">
          <ac:chgData name="Yonghuan Cao" userId="af223910ad9485ea" providerId="LiveId" clId="{D93F0376-EDCB-4456-AF9F-48F244C9EBB0}" dt="2020-06-19T21:35:06.750" v="6994" actId="478"/>
          <ac:spMkLst>
            <pc:docMk/>
            <pc:sldMk cId="1062766385" sldId="307"/>
            <ac:spMk id="50" creationId="{CD246239-2301-4724-BB42-E0F02AE4502B}"/>
          </ac:spMkLst>
        </pc:spChg>
        <pc:spChg chg="add del mod">
          <ac:chgData name="Yonghuan Cao" userId="af223910ad9485ea" providerId="LiveId" clId="{D93F0376-EDCB-4456-AF9F-48F244C9EBB0}" dt="2020-06-19T21:35:06.750" v="6994" actId="478"/>
          <ac:spMkLst>
            <pc:docMk/>
            <pc:sldMk cId="1062766385" sldId="307"/>
            <ac:spMk id="51" creationId="{472EF150-0190-4DC9-8706-16F18B24E4C3}"/>
          </ac:spMkLst>
        </pc:spChg>
        <pc:spChg chg="add del mod">
          <ac:chgData name="Yonghuan Cao" userId="af223910ad9485ea" providerId="LiveId" clId="{D93F0376-EDCB-4456-AF9F-48F244C9EBB0}" dt="2020-06-19T21:35:06.750" v="6994" actId="478"/>
          <ac:spMkLst>
            <pc:docMk/>
            <pc:sldMk cId="1062766385" sldId="307"/>
            <ac:spMk id="52" creationId="{E91786D6-399D-4833-B0F0-7DE0AD25161D}"/>
          </ac:spMkLst>
        </pc:spChg>
        <pc:spChg chg="add del mod">
          <ac:chgData name="Yonghuan Cao" userId="af223910ad9485ea" providerId="LiveId" clId="{D93F0376-EDCB-4456-AF9F-48F244C9EBB0}" dt="2020-06-19T21:35:06.750" v="6994" actId="478"/>
          <ac:spMkLst>
            <pc:docMk/>
            <pc:sldMk cId="1062766385" sldId="307"/>
            <ac:spMk id="53" creationId="{353EEB41-5110-441E-AA86-9864DF2291B0}"/>
          </ac:spMkLst>
        </pc:spChg>
        <pc:spChg chg="add del mod">
          <ac:chgData name="Yonghuan Cao" userId="af223910ad9485ea" providerId="LiveId" clId="{D93F0376-EDCB-4456-AF9F-48F244C9EBB0}" dt="2020-06-19T21:35:06.750" v="6994" actId="478"/>
          <ac:spMkLst>
            <pc:docMk/>
            <pc:sldMk cId="1062766385" sldId="307"/>
            <ac:spMk id="54" creationId="{95352849-6BC6-408E-ABC7-9E118537857B}"/>
          </ac:spMkLst>
        </pc:spChg>
        <pc:spChg chg="add del mod">
          <ac:chgData name="Yonghuan Cao" userId="af223910ad9485ea" providerId="LiveId" clId="{D93F0376-EDCB-4456-AF9F-48F244C9EBB0}" dt="2020-06-19T21:35:06.750" v="6994" actId="478"/>
          <ac:spMkLst>
            <pc:docMk/>
            <pc:sldMk cId="1062766385" sldId="307"/>
            <ac:spMk id="55" creationId="{4E2B7C34-B324-4A31-B5E2-B56BABDFDEDE}"/>
          </ac:spMkLst>
        </pc:spChg>
        <pc:spChg chg="add del mod">
          <ac:chgData name="Yonghuan Cao" userId="af223910ad9485ea" providerId="LiveId" clId="{D93F0376-EDCB-4456-AF9F-48F244C9EBB0}" dt="2020-06-19T21:35:06.750" v="6994" actId="478"/>
          <ac:spMkLst>
            <pc:docMk/>
            <pc:sldMk cId="1062766385" sldId="307"/>
            <ac:spMk id="56" creationId="{7C96BF6D-3E16-4C2E-A057-BA0D1EC4220C}"/>
          </ac:spMkLst>
        </pc:spChg>
        <pc:spChg chg="add del mod">
          <ac:chgData name="Yonghuan Cao" userId="af223910ad9485ea" providerId="LiveId" clId="{D93F0376-EDCB-4456-AF9F-48F244C9EBB0}" dt="2020-06-19T21:35:06.750" v="6994" actId="478"/>
          <ac:spMkLst>
            <pc:docMk/>
            <pc:sldMk cId="1062766385" sldId="307"/>
            <ac:spMk id="57" creationId="{975D97AC-94AD-4A1D-A17C-1FDD8614CEF3}"/>
          </ac:spMkLst>
        </pc:spChg>
        <pc:spChg chg="add del mod">
          <ac:chgData name="Yonghuan Cao" userId="af223910ad9485ea" providerId="LiveId" clId="{D93F0376-EDCB-4456-AF9F-48F244C9EBB0}" dt="2020-06-19T14:00:28.102" v="2708" actId="21"/>
          <ac:spMkLst>
            <pc:docMk/>
            <pc:sldMk cId="1062766385" sldId="307"/>
            <ac:spMk id="60" creationId="{ED73C3B5-4E60-46FE-BFD1-07B86A1A05DC}"/>
          </ac:spMkLst>
        </pc:spChg>
        <pc:spChg chg="add del mod">
          <ac:chgData name="Yonghuan Cao" userId="af223910ad9485ea" providerId="LiveId" clId="{D93F0376-EDCB-4456-AF9F-48F244C9EBB0}" dt="2020-06-19T14:00:28.102" v="2708" actId="21"/>
          <ac:spMkLst>
            <pc:docMk/>
            <pc:sldMk cId="1062766385" sldId="307"/>
            <ac:spMk id="61" creationId="{36538F82-25C2-4294-BA6D-F24EB806E06E}"/>
          </ac:spMkLst>
        </pc:spChg>
        <pc:spChg chg="add del mod">
          <ac:chgData name="Yonghuan Cao" userId="af223910ad9485ea" providerId="LiveId" clId="{D93F0376-EDCB-4456-AF9F-48F244C9EBB0}" dt="2020-06-19T14:00:28.102" v="2708" actId="21"/>
          <ac:spMkLst>
            <pc:docMk/>
            <pc:sldMk cId="1062766385" sldId="307"/>
            <ac:spMk id="62" creationId="{61DC144E-C7C7-4779-9E37-95631465C7E1}"/>
          </ac:spMkLst>
        </pc:spChg>
        <pc:spChg chg="add del mod">
          <ac:chgData name="Yonghuan Cao" userId="af223910ad9485ea" providerId="LiveId" clId="{D93F0376-EDCB-4456-AF9F-48F244C9EBB0}" dt="2020-06-19T13:57:50.067" v="2687" actId="478"/>
          <ac:spMkLst>
            <pc:docMk/>
            <pc:sldMk cId="1062766385" sldId="307"/>
            <ac:spMk id="63" creationId="{B0A16D75-D498-4C9B-91FA-41940952C7D7}"/>
          </ac:spMkLst>
        </pc:spChg>
        <pc:picChg chg="add del mod modCrop">
          <ac:chgData name="Yonghuan Cao" userId="af223910ad9485ea" providerId="LiveId" clId="{D93F0376-EDCB-4456-AF9F-48F244C9EBB0}" dt="2020-06-18T22:53:36.956" v="1400" actId="478"/>
          <ac:picMkLst>
            <pc:docMk/>
            <pc:sldMk cId="1062766385" sldId="307"/>
            <ac:picMk id="2" creationId="{65EB4288-C337-4328-A689-F941A2048CDA}"/>
          </ac:picMkLst>
        </pc:picChg>
        <pc:picChg chg="add mod">
          <ac:chgData name="Yonghuan Cao" userId="af223910ad9485ea" providerId="LiveId" clId="{D93F0376-EDCB-4456-AF9F-48F244C9EBB0}" dt="2020-06-18T23:16:30.406" v="1744" actId="1076"/>
          <ac:picMkLst>
            <pc:docMk/>
            <pc:sldMk cId="1062766385" sldId="307"/>
            <ac:picMk id="4" creationId="{00668493-64B3-4AA6-80C5-6D5A8DBFED95}"/>
          </ac:picMkLst>
        </pc:picChg>
        <pc:picChg chg="add del mod">
          <ac:chgData name="Yonghuan Cao" userId="af223910ad9485ea" providerId="LiveId" clId="{D93F0376-EDCB-4456-AF9F-48F244C9EBB0}" dt="2020-06-18T22:58:20.032" v="1406" actId="478"/>
          <ac:picMkLst>
            <pc:docMk/>
            <pc:sldMk cId="1062766385" sldId="307"/>
            <ac:picMk id="5" creationId="{7B3B3C2A-A89C-49EA-8594-D8737CB28839}"/>
          </ac:picMkLst>
        </pc:picChg>
        <pc:picChg chg="add mod ord modCrop">
          <ac:chgData name="Yonghuan Cao" userId="af223910ad9485ea" providerId="LiveId" clId="{D93F0376-EDCB-4456-AF9F-48F244C9EBB0}" dt="2020-06-20T21:09:44.485" v="8156" actId="732"/>
          <ac:picMkLst>
            <pc:docMk/>
            <pc:sldMk cId="1062766385" sldId="307"/>
            <ac:picMk id="5" creationId="{C194F9D1-D3D3-4D16-AB73-8AEF71E61792}"/>
          </ac:picMkLst>
        </pc:picChg>
        <pc:picChg chg="add del mod ord modCrop">
          <ac:chgData name="Yonghuan Cao" userId="af223910ad9485ea" providerId="LiveId" clId="{D93F0376-EDCB-4456-AF9F-48F244C9EBB0}" dt="2020-06-19T21:31:51.321" v="6971" actId="478"/>
          <ac:picMkLst>
            <pc:docMk/>
            <pc:sldMk cId="1062766385" sldId="307"/>
            <ac:picMk id="34" creationId="{89425D42-0F3C-40F4-964F-715EF00BE70F}"/>
          </ac:picMkLst>
        </pc:picChg>
        <pc:picChg chg="add del mod ord modCrop">
          <ac:chgData name="Yonghuan Cao" userId="af223910ad9485ea" providerId="LiveId" clId="{D93F0376-EDCB-4456-AF9F-48F244C9EBB0}" dt="2020-06-20T21:05:44.815" v="7976" actId="478"/>
          <ac:picMkLst>
            <pc:docMk/>
            <pc:sldMk cId="1062766385" sldId="307"/>
            <ac:picMk id="35" creationId="{3946953B-2E52-4CD9-AE1D-417FB436326C}"/>
          </ac:picMkLst>
        </pc:picChg>
        <pc:cxnChg chg="add del mod">
          <ac:chgData name="Yonghuan Cao" userId="af223910ad9485ea" providerId="LiveId" clId="{D93F0376-EDCB-4456-AF9F-48F244C9EBB0}" dt="2020-06-19T02:20:44.540" v="1840" actId="478"/>
          <ac:cxnSpMkLst>
            <pc:docMk/>
            <pc:sldMk cId="1062766385" sldId="307"/>
            <ac:cxnSpMk id="22" creationId="{3F140E1E-9342-4D16-9BE0-BB044034FC9A}"/>
          </ac:cxnSpMkLst>
        </pc:cxnChg>
        <pc:cxnChg chg="add mod">
          <ac:chgData name="Yonghuan Cao" userId="af223910ad9485ea" providerId="LiveId" clId="{D93F0376-EDCB-4456-AF9F-48F244C9EBB0}" dt="2020-06-19T13:42:26.956" v="2619" actId="14100"/>
          <ac:cxnSpMkLst>
            <pc:docMk/>
            <pc:sldMk cId="1062766385" sldId="307"/>
            <ac:cxnSpMk id="23" creationId="{59BE5983-2AB4-4A2F-A408-8D62FEF3D128}"/>
          </ac:cxnSpMkLst>
        </pc:cxnChg>
        <pc:cxnChg chg="add mod">
          <ac:chgData name="Yonghuan Cao" userId="af223910ad9485ea" providerId="LiveId" clId="{D93F0376-EDCB-4456-AF9F-48F244C9EBB0}" dt="2020-06-19T21:29:59.213" v="6965" actId="1038"/>
          <ac:cxnSpMkLst>
            <pc:docMk/>
            <pc:sldMk cId="1062766385" sldId="307"/>
            <ac:cxnSpMk id="28" creationId="{CA2E66D8-A074-48D8-831C-C86FED191856}"/>
          </ac:cxnSpMkLst>
        </pc:cxnChg>
        <pc:cxnChg chg="add mod">
          <ac:chgData name="Yonghuan Cao" userId="af223910ad9485ea" providerId="LiveId" clId="{D93F0376-EDCB-4456-AF9F-48F244C9EBB0}" dt="2020-06-19T21:29:37.071" v="6952" actId="1036"/>
          <ac:cxnSpMkLst>
            <pc:docMk/>
            <pc:sldMk cId="1062766385" sldId="307"/>
            <ac:cxnSpMk id="36" creationId="{8F58F1A7-A103-46F3-A04F-BA9FABFEBB6B}"/>
          </ac:cxnSpMkLst>
        </pc:cxnChg>
        <pc:cxnChg chg="add mod">
          <ac:chgData name="Yonghuan Cao" userId="af223910ad9485ea" providerId="LiveId" clId="{D93F0376-EDCB-4456-AF9F-48F244C9EBB0}" dt="2020-06-19T02:22:19.810" v="1891" actId="1038"/>
          <ac:cxnSpMkLst>
            <pc:docMk/>
            <pc:sldMk cId="1062766385" sldId="307"/>
            <ac:cxnSpMk id="40" creationId="{B30E9C0E-27CD-4838-A12B-76CE23C22E38}"/>
          </ac:cxnSpMkLst>
        </pc:cxnChg>
      </pc:sldChg>
      <pc:sldChg chg="modSp add mod">
        <pc:chgData name="Yonghuan Cao" userId="af223910ad9485ea" providerId="LiveId" clId="{D93F0376-EDCB-4456-AF9F-48F244C9EBB0}" dt="2020-06-21T12:07:27.122" v="9026" actId="113"/>
        <pc:sldMkLst>
          <pc:docMk/>
          <pc:sldMk cId="410529983" sldId="308"/>
        </pc:sldMkLst>
        <pc:spChg chg="mod">
          <ac:chgData name="Yonghuan Cao" userId="af223910ad9485ea" providerId="LiveId" clId="{D93F0376-EDCB-4456-AF9F-48F244C9EBB0}" dt="2020-06-21T12:07:27.122" v="9026" actId="113"/>
          <ac:spMkLst>
            <pc:docMk/>
            <pc:sldMk cId="410529983" sldId="308"/>
            <ac:spMk id="2" creationId="{8759D35C-23AC-4076-BDEA-60401E2CF5B3}"/>
          </ac:spMkLst>
        </pc:spChg>
        <pc:spChg chg="mod">
          <ac:chgData name="Yonghuan Cao" userId="af223910ad9485ea" providerId="LiveId" clId="{D93F0376-EDCB-4456-AF9F-48F244C9EBB0}" dt="2020-06-20T23:27:01.239" v="8794" actId="403"/>
          <ac:spMkLst>
            <pc:docMk/>
            <pc:sldMk cId="410529983" sldId="308"/>
            <ac:spMk id="7" creationId="{FBC67277-A6A7-42AE-AD3C-EAF7EA5CB7CB}"/>
          </ac:spMkLst>
        </pc:spChg>
        <pc:spChg chg="mod">
          <ac:chgData name="Yonghuan Cao" userId="af223910ad9485ea" providerId="LiveId" clId="{D93F0376-EDCB-4456-AF9F-48F244C9EBB0}" dt="2020-06-20T21:19:11.503" v="8288" actId="2711"/>
          <ac:spMkLst>
            <pc:docMk/>
            <pc:sldMk cId="410529983" sldId="308"/>
            <ac:spMk id="8" creationId="{5B24CB8C-5453-429C-8AB2-4B344478764D}"/>
          </ac:spMkLst>
        </pc:spChg>
        <pc:spChg chg="mod">
          <ac:chgData name="Yonghuan Cao" userId="af223910ad9485ea" providerId="LiveId" clId="{D93F0376-EDCB-4456-AF9F-48F244C9EBB0}" dt="2020-06-20T21:19:24.976" v="8296" actId="5793"/>
          <ac:spMkLst>
            <pc:docMk/>
            <pc:sldMk cId="410529983" sldId="308"/>
            <ac:spMk id="11" creationId="{39CA09D9-C545-420E-9AB2-1DF640F1D162}"/>
          </ac:spMkLst>
        </pc:spChg>
        <pc:spChg chg="mod">
          <ac:chgData name="Yonghuan Cao" userId="af223910ad9485ea" providerId="LiveId" clId="{D93F0376-EDCB-4456-AF9F-48F244C9EBB0}" dt="2020-06-20T23:27:32.896" v="8796"/>
          <ac:spMkLst>
            <pc:docMk/>
            <pc:sldMk cId="410529983" sldId="308"/>
            <ac:spMk id="13" creationId="{EEA6512A-5D0D-43B0-871F-6088E6FAF9D1}"/>
          </ac:spMkLst>
        </pc:spChg>
      </pc:sldChg>
      <pc:sldChg chg="addSp delSp modSp new mod delAnim modAnim">
        <pc:chgData name="Yonghuan Cao" userId="af223910ad9485ea" providerId="LiveId" clId="{D93F0376-EDCB-4456-AF9F-48F244C9EBB0}" dt="2020-06-20T23:33:58.035" v="8810" actId="20577"/>
        <pc:sldMkLst>
          <pc:docMk/>
          <pc:sldMk cId="3119907842" sldId="309"/>
        </pc:sldMkLst>
        <pc:spChg chg="add mod">
          <ac:chgData name="Yonghuan Cao" userId="af223910ad9485ea" providerId="LiveId" clId="{D93F0376-EDCB-4456-AF9F-48F244C9EBB0}" dt="2020-06-20T15:24:13.466" v="7529" actId="108"/>
          <ac:spMkLst>
            <pc:docMk/>
            <pc:sldMk cId="3119907842" sldId="309"/>
            <ac:spMk id="2" creationId="{C40D7532-6294-44BC-985F-E67720D77ED6}"/>
          </ac:spMkLst>
        </pc:spChg>
        <pc:spChg chg="add del mod">
          <ac:chgData name="Yonghuan Cao" userId="af223910ad9485ea" providerId="LiveId" clId="{D93F0376-EDCB-4456-AF9F-48F244C9EBB0}" dt="2020-06-19T14:35:35.615" v="3278" actId="478"/>
          <ac:spMkLst>
            <pc:docMk/>
            <pc:sldMk cId="3119907842" sldId="309"/>
            <ac:spMk id="3" creationId="{26C450D7-4EB2-4835-B8EC-2837279B8961}"/>
          </ac:spMkLst>
        </pc:spChg>
        <pc:spChg chg="add mod">
          <ac:chgData name="Yonghuan Cao" userId="af223910ad9485ea" providerId="LiveId" clId="{D93F0376-EDCB-4456-AF9F-48F244C9EBB0}" dt="2020-06-19T14:35:43.351" v="3279" actId="1076"/>
          <ac:spMkLst>
            <pc:docMk/>
            <pc:sldMk cId="3119907842" sldId="309"/>
            <ac:spMk id="4" creationId="{738BAD4D-5961-49BA-9AA2-6E9DE4E9B456}"/>
          </ac:spMkLst>
        </pc:spChg>
        <pc:spChg chg="add mod">
          <ac:chgData name="Yonghuan Cao" userId="af223910ad9485ea" providerId="LiveId" clId="{D93F0376-EDCB-4456-AF9F-48F244C9EBB0}" dt="2020-06-20T21:29:53.733" v="8349" actId="113"/>
          <ac:spMkLst>
            <pc:docMk/>
            <pc:sldMk cId="3119907842" sldId="309"/>
            <ac:spMk id="5" creationId="{4B5A6088-3CE8-4512-9634-B61DE597C965}"/>
          </ac:spMkLst>
        </pc:spChg>
        <pc:spChg chg="add mod">
          <ac:chgData name="Yonghuan Cao" userId="af223910ad9485ea" providerId="LiveId" clId="{D93F0376-EDCB-4456-AF9F-48F244C9EBB0}" dt="2020-06-20T23:33:58.035" v="8810" actId="20577"/>
          <ac:spMkLst>
            <pc:docMk/>
            <pc:sldMk cId="3119907842" sldId="309"/>
            <ac:spMk id="6" creationId="{932D7015-C98F-428F-90C2-20A23141D4E8}"/>
          </ac:spMkLst>
        </pc:spChg>
        <pc:spChg chg="add del mod">
          <ac:chgData name="Yonghuan Cao" userId="af223910ad9485ea" providerId="LiveId" clId="{D93F0376-EDCB-4456-AF9F-48F244C9EBB0}" dt="2020-06-19T14:36:44.431" v="3289" actId="478"/>
          <ac:spMkLst>
            <pc:docMk/>
            <pc:sldMk cId="3119907842" sldId="309"/>
            <ac:spMk id="7" creationId="{4ECC03F5-4029-4F65-9C4B-11B95A479DFC}"/>
          </ac:spMkLst>
        </pc:spChg>
        <pc:spChg chg="add mod">
          <ac:chgData name="Yonghuan Cao" userId="af223910ad9485ea" providerId="LiveId" clId="{D93F0376-EDCB-4456-AF9F-48F244C9EBB0}" dt="2020-06-19T14:38:40.886" v="3363" actId="465"/>
          <ac:spMkLst>
            <pc:docMk/>
            <pc:sldMk cId="3119907842" sldId="309"/>
            <ac:spMk id="8" creationId="{843A0146-5C84-4369-A6BC-C14BD0E7713C}"/>
          </ac:spMkLst>
        </pc:spChg>
        <pc:spChg chg="add mod">
          <ac:chgData name="Yonghuan Cao" userId="af223910ad9485ea" providerId="LiveId" clId="{D93F0376-EDCB-4456-AF9F-48F244C9EBB0}" dt="2020-06-20T21:31:22.831" v="8365" actId="20577"/>
          <ac:spMkLst>
            <pc:docMk/>
            <pc:sldMk cId="3119907842" sldId="309"/>
            <ac:spMk id="9" creationId="{1A976D10-E47D-4BFB-AF5F-1F9F09E175D4}"/>
          </ac:spMkLst>
        </pc:spChg>
        <pc:spChg chg="add del mod">
          <ac:chgData name="Yonghuan Cao" userId="af223910ad9485ea" providerId="LiveId" clId="{D93F0376-EDCB-4456-AF9F-48F244C9EBB0}" dt="2020-06-19T14:38:16.391" v="3357" actId="478"/>
          <ac:spMkLst>
            <pc:docMk/>
            <pc:sldMk cId="3119907842" sldId="309"/>
            <ac:spMk id="10" creationId="{4C91CA9E-CC74-4B07-AA63-53D2C39C1994}"/>
          </ac:spMkLst>
        </pc:spChg>
      </pc:sldChg>
      <pc:sldChg chg="addSp delSp modSp add mod delAnim modAnim">
        <pc:chgData name="Yonghuan Cao" userId="af223910ad9485ea" providerId="LiveId" clId="{D93F0376-EDCB-4456-AF9F-48F244C9EBB0}" dt="2020-06-21T12:08:15.009" v="9030" actId="113"/>
        <pc:sldMkLst>
          <pc:docMk/>
          <pc:sldMk cId="3469053717" sldId="310"/>
        </pc:sldMkLst>
        <pc:spChg chg="mod">
          <ac:chgData name="Yonghuan Cao" userId="af223910ad9485ea" providerId="LiveId" clId="{D93F0376-EDCB-4456-AF9F-48F244C9EBB0}" dt="2020-06-21T12:08:15.009" v="9030" actId="113"/>
          <ac:spMkLst>
            <pc:docMk/>
            <pc:sldMk cId="3469053717" sldId="310"/>
            <ac:spMk id="2" creationId="{C40D7532-6294-44BC-985F-E67720D77ED6}"/>
          </ac:spMkLst>
        </pc:spChg>
        <pc:spChg chg="mod">
          <ac:chgData name="Yonghuan Cao" userId="af223910ad9485ea" providerId="LiveId" clId="{D93F0376-EDCB-4456-AF9F-48F244C9EBB0}" dt="2020-06-20T21:35:02.555" v="8470" actId="1035"/>
          <ac:spMkLst>
            <pc:docMk/>
            <pc:sldMk cId="3469053717" sldId="310"/>
            <ac:spMk id="4" creationId="{738BAD4D-5961-49BA-9AA2-6E9DE4E9B456}"/>
          </ac:spMkLst>
        </pc:spChg>
        <pc:spChg chg="del">
          <ac:chgData name="Yonghuan Cao" userId="af223910ad9485ea" providerId="LiveId" clId="{D93F0376-EDCB-4456-AF9F-48F244C9EBB0}" dt="2020-06-19T14:40:32.563" v="3393" actId="478"/>
          <ac:spMkLst>
            <pc:docMk/>
            <pc:sldMk cId="3469053717" sldId="310"/>
            <ac:spMk id="5" creationId="{4B5A6088-3CE8-4512-9634-B61DE597C965}"/>
          </ac:spMkLst>
        </pc:spChg>
        <pc:spChg chg="del">
          <ac:chgData name="Yonghuan Cao" userId="af223910ad9485ea" providerId="LiveId" clId="{D93F0376-EDCB-4456-AF9F-48F244C9EBB0}" dt="2020-06-19T14:41:01.386" v="3406" actId="478"/>
          <ac:spMkLst>
            <pc:docMk/>
            <pc:sldMk cId="3469053717" sldId="310"/>
            <ac:spMk id="6" creationId="{932D7015-C98F-428F-90C2-20A23141D4E8}"/>
          </ac:spMkLst>
        </pc:spChg>
        <pc:spChg chg="del">
          <ac:chgData name="Yonghuan Cao" userId="af223910ad9485ea" providerId="LiveId" clId="{D93F0376-EDCB-4456-AF9F-48F244C9EBB0}" dt="2020-06-19T14:41:01.386" v="3406" actId="478"/>
          <ac:spMkLst>
            <pc:docMk/>
            <pc:sldMk cId="3469053717" sldId="310"/>
            <ac:spMk id="8" creationId="{843A0146-5C84-4369-A6BC-C14BD0E7713C}"/>
          </ac:spMkLst>
        </pc:spChg>
        <pc:spChg chg="del">
          <ac:chgData name="Yonghuan Cao" userId="af223910ad9485ea" providerId="LiveId" clId="{D93F0376-EDCB-4456-AF9F-48F244C9EBB0}" dt="2020-06-19T14:41:01.386" v="3406" actId="478"/>
          <ac:spMkLst>
            <pc:docMk/>
            <pc:sldMk cId="3469053717" sldId="310"/>
            <ac:spMk id="9" creationId="{1A976D10-E47D-4BFB-AF5F-1F9F09E175D4}"/>
          </ac:spMkLst>
        </pc:spChg>
        <pc:spChg chg="add del mod">
          <ac:chgData name="Yonghuan Cao" userId="af223910ad9485ea" providerId="LiveId" clId="{D93F0376-EDCB-4456-AF9F-48F244C9EBB0}" dt="2020-06-19T14:43:26.961" v="3447"/>
          <ac:spMkLst>
            <pc:docMk/>
            <pc:sldMk cId="3469053717" sldId="310"/>
            <ac:spMk id="10" creationId="{49090769-9F77-4FFF-BBA5-D78AF804281A}"/>
          </ac:spMkLst>
        </pc:spChg>
        <pc:spChg chg="add mod">
          <ac:chgData name="Yonghuan Cao" userId="af223910ad9485ea" providerId="LiveId" clId="{D93F0376-EDCB-4456-AF9F-48F244C9EBB0}" dt="2020-06-20T21:35:07.420" v="8471" actId="465"/>
          <ac:spMkLst>
            <pc:docMk/>
            <pc:sldMk cId="3469053717" sldId="310"/>
            <ac:spMk id="11" creationId="{4BB527B9-592C-4E5F-A608-97456404DA81}"/>
          </ac:spMkLst>
        </pc:spChg>
        <pc:spChg chg="add mod">
          <ac:chgData name="Yonghuan Cao" userId="af223910ad9485ea" providerId="LiveId" clId="{D93F0376-EDCB-4456-AF9F-48F244C9EBB0}" dt="2020-06-20T21:35:07.420" v="8471" actId="465"/>
          <ac:spMkLst>
            <pc:docMk/>
            <pc:sldMk cId="3469053717" sldId="310"/>
            <ac:spMk id="12" creationId="{948397FC-2687-4B66-BEE5-350D3FF1254A}"/>
          </ac:spMkLst>
        </pc:spChg>
        <pc:spChg chg="add mod">
          <ac:chgData name="Yonghuan Cao" userId="af223910ad9485ea" providerId="LiveId" clId="{D93F0376-EDCB-4456-AF9F-48F244C9EBB0}" dt="2020-06-20T21:57:44.359" v="8779" actId="20577"/>
          <ac:spMkLst>
            <pc:docMk/>
            <pc:sldMk cId="3469053717" sldId="310"/>
            <ac:spMk id="13" creationId="{8C212499-9312-46D1-A222-D1DBA9F92741}"/>
          </ac:spMkLst>
        </pc:spChg>
        <pc:spChg chg="add mod">
          <ac:chgData name="Yonghuan Cao" userId="af223910ad9485ea" providerId="LiveId" clId="{D93F0376-EDCB-4456-AF9F-48F244C9EBB0}" dt="2020-06-20T21:58:31.212" v="8782" actId="403"/>
          <ac:spMkLst>
            <pc:docMk/>
            <pc:sldMk cId="3469053717" sldId="310"/>
            <ac:spMk id="14" creationId="{8A6CDA47-C0A0-4221-9712-E10FD2694DF4}"/>
          </ac:spMkLst>
        </pc:spChg>
        <pc:spChg chg="add mod">
          <ac:chgData name="Yonghuan Cao" userId="af223910ad9485ea" providerId="LiveId" clId="{D93F0376-EDCB-4456-AF9F-48F244C9EBB0}" dt="2020-06-20T21:35:02.555" v="8470" actId="1035"/>
          <ac:spMkLst>
            <pc:docMk/>
            <pc:sldMk cId="3469053717" sldId="310"/>
            <ac:spMk id="15" creationId="{9945DF4E-EAF6-463A-8FB1-AA05B9A16C10}"/>
          </ac:spMkLst>
        </pc:spChg>
      </pc:sldChg>
      <pc:sldChg chg="new del">
        <pc:chgData name="Yonghuan Cao" userId="af223910ad9485ea" providerId="LiveId" clId="{D93F0376-EDCB-4456-AF9F-48F244C9EBB0}" dt="2020-06-19T14:43:30.063" v="3448" actId="47"/>
        <pc:sldMkLst>
          <pc:docMk/>
          <pc:sldMk cId="106178620" sldId="311"/>
        </pc:sldMkLst>
      </pc:sldChg>
      <pc:sldChg chg="addSp delSp modSp add mod modAnim modNotesTx">
        <pc:chgData name="Yonghuan Cao" userId="af223910ad9485ea" providerId="LiveId" clId="{D93F0376-EDCB-4456-AF9F-48F244C9EBB0}" dt="2020-06-21T12:08:23.166" v="9031" actId="113"/>
        <pc:sldMkLst>
          <pc:docMk/>
          <pc:sldMk cId="2326256576" sldId="311"/>
        </pc:sldMkLst>
        <pc:spChg chg="mod">
          <ac:chgData name="Yonghuan Cao" userId="af223910ad9485ea" providerId="LiveId" clId="{D93F0376-EDCB-4456-AF9F-48F244C9EBB0}" dt="2020-06-21T12:08:23.166" v="9031" actId="113"/>
          <ac:spMkLst>
            <pc:docMk/>
            <pc:sldMk cId="2326256576" sldId="311"/>
            <ac:spMk id="2" creationId="{C40D7532-6294-44BC-985F-E67720D77ED6}"/>
          </ac:spMkLst>
        </pc:spChg>
        <pc:spChg chg="mod">
          <ac:chgData name="Yonghuan Cao" userId="af223910ad9485ea" providerId="LiveId" clId="{D93F0376-EDCB-4456-AF9F-48F244C9EBB0}" dt="2020-06-20T23:55:26.724" v="8936" actId="20577"/>
          <ac:spMkLst>
            <pc:docMk/>
            <pc:sldMk cId="2326256576" sldId="311"/>
            <ac:spMk id="4" creationId="{738BAD4D-5961-49BA-9AA2-6E9DE4E9B456}"/>
          </ac:spMkLst>
        </pc:spChg>
        <pc:spChg chg="add del mod">
          <ac:chgData name="Yonghuan Cao" userId="af223910ad9485ea" providerId="LiveId" clId="{D93F0376-EDCB-4456-AF9F-48F244C9EBB0}" dt="2020-06-20T15:14:47.170" v="7283"/>
          <ac:spMkLst>
            <pc:docMk/>
            <pc:sldMk cId="2326256576" sldId="311"/>
            <ac:spMk id="9" creationId="{70760FE3-6563-47E4-9B80-14B06F421166}"/>
          </ac:spMkLst>
        </pc:spChg>
        <pc:spChg chg="add mod">
          <ac:chgData name="Yonghuan Cao" userId="af223910ad9485ea" providerId="LiveId" clId="{D93F0376-EDCB-4456-AF9F-48F244C9EBB0}" dt="2020-06-20T23:54:33.307" v="8933" actId="404"/>
          <ac:spMkLst>
            <pc:docMk/>
            <pc:sldMk cId="2326256576" sldId="311"/>
            <ac:spMk id="9" creationId="{A0806E87-EFB8-4B0F-9533-7CAD0603FE7E}"/>
          </ac:spMkLst>
        </pc:spChg>
        <pc:spChg chg="mod">
          <ac:chgData name="Yonghuan Cao" userId="af223910ad9485ea" providerId="LiveId" clId="{D93F0376-EDCB-4456-AF9F-48F244C9EBB0}" dt="2020-06-20T23:55:05.764" v="8934" actId="465"/>
          <ac:spMkLst>
            <pc:docMk/>
            <pc:sldMk cId="2326256576" sldId="311"/>
            <ac:spMk id="11" creationId="{4BB527B9-592C-4E5F-A608-97456404DA81}"/>
          </ac:spMkLst>
        </pc:spChg>
        <pc:spChg chg="mod">
          <ac:chgData name="Yonghuan Cao" userId="af223910ad9485ea" providerId="LiveId" clId="{D93F0376-EDCB-4456-AF9F-48F244C9EBB0}" dt="2020-06-20T23:55:05.764" v="8934" actId="465"/>
          <ac:spMkLst>
            <pc:docMk/>
            <pc:sldMk cId="2326256576" sldId="311"/>
            <ac:spMk id="12" creationId="{948397FC-2687-4B66-BEE5-350D3FF1254A}"/>
          </ac:spMkLst>
        </pc:spChg>
        <pc:spChg chg="mod">
          <ac:chgData name="Yonghuan Cao" userId="af223910ad9485ea" providerId="LiveId" clId="{D93F0376-EDCB-4456-AF9F-48F244C9EBB0}" dt="2020-06-20T23:55:05.764" v="8934" actId="465"/>
          <ac:spMkLst>
            <pc:docMk/>
            <pc:sldMk cId="2326256576" sldId="311"/>
            <ac:spMk id="13" creationId="{8C212499-9312-46D1-A222-D1DBA9F92741}"/>
          </ac:spMkLst>
        </pc:spChg>
        <pc:spChg chg="mod">
          <ac:chgData name="Yonghuan Cao" userId="af223910ad9485ea" providerId="LiveId" clId="{D93F0376-EDCB-4456-AF9F-48F244C9EBB0}" dt="2020-06-20T23:55:05.764" v="8934" actId="465"/>
          <ac:spMkLst>
            <pc:docMk/>
            <pc:sldMk cId="2326256576" sldId="311"/>
            <ac:spMk id="14" creationId="{8A6CDA47-C0A0-4221-9712-E10FD2694DF4}"/>
          </ac:spMkLst>
        </pc:spChg>
        <pc:spChg chg="mod">
          <ac:chgData name="Yonghuan Cao" userId="af223910ad9485ea" providerId="LiveId" clId="{D93F0376-EDCB-4456-AF9F-48F244C9EBB0}" dt="2020-06-20T23:55:05.764" v="8934" actId="465"/>
          <ac:spMkLst>
            <pc:docMk/>
            <pc:sldMk cId="2326256576" sldId="311"/>
            <ac:spMk id="15" creationId="{9945DF4E-EAF6-463A-8FB1-AA05B9A16C10}"/>
          </ac:spMkLst>
        </pc:spChg>
      </pc:sldChg>
      <pc:sldChg chg="addSp delSp modSp add mod delAnim modAnim modNotesTx">
        <pc:chgData name="Yonghuan Cao" userId="af223910ad9485ea" providerId="LiveId" clId="{D93F0376-EDCB-4456-AF9F-48F244C9EBB0}" dt="2020-06-21T12:08:40.998" v="9033" actId="113"/>
        <pc:sldMkLst>
          <pc:docMk/>
          <pc:sldMk cId="589845659" sldId="312"/>
        </pc:sldMkLst>
        <pc:spChg chg="mod">
          <ac:chgData name="Yonghuan Cao" userId="af223910ad9485ea" providerId="LiveId" clId="{D93F0376-EDCB-4456-AF9F-48F244C9EBB0}" dt="2020-06-21T12:08:40.998" v="9033" actId="113"/>
          <ac:spMkLst>
            <pc:docMk/>
            <pc:sldMk cId="589845659" sldId="312"/>
            <ac:spMk id="2" creationId="{C40D7532-6294-44BC-985F-E67720D77ED6}"/>
          </ac:spMkLst>
        </pc:spChg>
        <pc:spChg chg="del">
          <ac:chgData name="Yonghuan Cao" userId="af223910ad9485ea" providerId="LiveId" clId="{D93F0376-EDCB-4456-AF9F-48F244C9EBB0}" dt="2020-06-19T15:13:54.361" v="4465" actId="478"/>
          <ac:spMkLst>
            <pc:docMk/>
            <pc:sldMk cId="589845659" sldId="312"/>
            <ac:spMk id="4" creationId="{738BAD4D-5961-49BA-9AA2-6E9DE4E9B456}"/>
          </ac:spMkLst>
        </pc:spChg>
        <pc:spChg chg="add mod">
          <ac:chgData name="Yonghuan Cao" userId="af223910ad9485ea" providerId="LiveId" clId="{D93F0376-EDCB-4456-AF9F-48F244C9EBB0}" dt="2020-06-19T15:38:11.385" v="5063" actId="1035"/>
          <ac:spMkLst>
            <pc:docMk/>
            <pc:sldMk cId="589845659" sldId="312"/>
            <ac:spMk id="9" creationId="{14A2504B-4445-45B1-95D1-5AFA77BECEF3}"/>
          </ac:spMkLst>
        </pc:spChg>
        <pc:spChg chg="add mod">
          <ac:chgData name="Yonghuan Cao" userId="af223910ad9485ea" providerId="LiveId" clId="{D93F0376-EDCB-4456-AF9F-48F244C9EBB0}" dt="2020-06-19T15:38:28.917" v="5079" actId="465"/>
          <ac:spMkLst>
            <pc:docMk/>
            <pc:sldMk cId="589845659" sldId="312"/>
            <ac:spMk id="10" creationId="{D5F0E2F7-C756-4E67-B888-C339AC916CB8}"/>
          </ac:spMkLst>
        </pc:spChg>
        <pc:spChg chg="del">
          <ac:chgData name="Yonghuan Cao" userId="af223910ad9485ea" providerId="LiveId" clId="{D93F0376-EDCB-4456-AF9F-48F244C9EBB0}" dt="2020-06-19T15:15:24.098" v="4475" actId="478"/>
          <ac:spMkLst>
            <pc:docMk/>
            <pc:sldMk cId="589845659" sldId="312"/>
            <ac:spMk id="11" creationId="{4BB527B9-592C-4E5F-A608-97456404DA81}"/>
          </ac:spMkLst>
        </pc:spChg>
        <pc:spChg chg="del">
          <ac:chgData name="Yonghuan Cao" userId="af223910ad9485ea" providerId="LiveId" clId="{D93F0376-EDCB-4456-AF9F-48F244C9EBB0}" dt="2020-06-19T15:15:24.098" v="4475" actId="478"/>
          <ac:spMkLst>
            <pc:docMk/>
            <pc:sldMk cId="589845659" sldId="312"/>
            <ac:spMk id="12" creationId="{948397FC-2687-4B66-BEE5-350D3FF1254A}"/>
          </ac:spMkLst>
        </pc:spChg>
        <pc:spChg chg="del">
          <ac:chgData name="Yonghuan Cao" userId="af223910ad9485ea" providerId="LiveId" clId="{D93F0376-EDCB-4456-AF9F-48F244C9EBB0}" dt="2020-06-19T15:15:24.098" v="4475" actId="478"/>
          <ac:spMkLst>
            <pc:docMk/>
            <pc:sldMk cId="589845659" sldId="312"/>
            <ac:spMk id="13" creationId="{8C212499-9312-46D1-A222-D1DBA9F92741}"/>
          </ac:spMkLst>
        </pc:spChg>
        <pc:spChg chg="del">
          <ac:chgData name="Yonghuan Cao" userId="af223910ad9485ea" providerId="LiveId" clId="{D93F0376-EDCB-4456-AF9F-48F244C9EBB0}" dt="2020-06-19T15:15:24.098" v="4475" actId="478"/>
          <ac:spMkLst>
            <pc:docMk/>
            <pc:sldMk cId="589845659" sldId="312"/>
            <ac:spMk id="14" creationId="{8A6CDA47-C0A0-4221-9712-E10FD2694DF4}"/>
          </ac:spMkLst>
        </pc:spChg>
        <pc:spChg chg="del">
          <ac:chgData name="Yonghuan Cao" userId="af223910ad9485ea" providerId="LiveId" clId="{D93F0376-EDCB-4456-AF9F-48F244C9EBB0}" dt="2020-06-19T15:15:24.098" v="4475" actId="478"/>
          <ac:spMkLst>
            <pc:docMk/>
            <pc:sldMk cId="589845659" sldId="312"/>
            <ac:spMk id="15" creationId="{9945DF4E-EAF6-463A-8FB1-AA05B9A16C10}"/>
          </ac:spMkLst>
        </pc:spChg>
        <pc:spChg chg="add mod">
          <ac:chgData name="Yonghuan Cao" userId="af223910ad9485ea" providerId="LiveId" clId="{D93F0376-EDCB-4456-AF9F-48F244C9EBB0}" dt="2020-06-19T15:38:28.917" v="5079" actId="465"/>
          <ac:spMkLst>
            <pc:docMk/>
            <pc:sldMk cId="589845659" sldId="312"/>
            <ac:spMk id="16" creationId="{D6ACEA42-0F9B-4748-9AB4-927D329F45BD}"/>
          </ac:spMkLst>
        </pc:spChg>
        <pc:spChg chg="add mod">
          <ac:chgData name="Yonghuan Cao" userId="af223910ad9485ea" providerId="LiveId" clId="{D93F0376-EDCB-4456-AF9F-48F244C9EBB0}" dt="2020-06-19T15:38:28.917" v="5079" actId="465"/>
          <ac:spMkLst>
            <pc:docMk/>
            <pc:sldMk cId="589845659" sldId="312"/>
            <ac:spMk id="17" creationId="{8CA90192-A577-4421-92E8-AC6082B69D12}"/>
          </ac:spMkLst>
        </pc:spChg>
        <pc:spChg chg="add mod">
          <ac:chgData name="Yonghuan Cao" userId="af223910ad9485ea" providerId="LiveId" clId="{D93F0376-EDCB-4456-AF9F-48F244C9EBB0}" dt="2020-06-19T15:38:21.086" v="5078" actId="1036"/>
          <ac:spMkLst>
            <pc:docMk/>
            <pc:sldMk cId="589845659" sldId="312"/>
            <ac:spMk id="18" creationId="{AA5AB3D2-3107-49CC-99FC-EB4446836A2D}"/>
          </ac:spMkLst>
        </pc:spChg>
      </pc:sldChg>
      <pc:sldChg chg="addSp modSp add mod ord modAnim">
        <pc:chgData name="Yonghuan Cao" userId="af223910ad9485ea" providerId="LiveId" clId="{D93F0376-EDCB-4456-AF9F-48F244C9EBB0}" dt="2020-06-20T15:25:04.272" v="7545" actId="108"/>
        <pc:sldMkLst>
          <pc:docMk/>
          <pc:sldMk cId="3124579597" sldId="313"/>
        </pc:sldMkLst>
        <pc:spChg chg="mod">
          <ac:chgData name="Yonghuan Cao" userId="af223910ad9485ea" providerId="LiveId" clId="{D93F0376-EDCB-4456-AF9F-48F244C9EBB0}" dt="2020-06-20T15:25:04.272" v="7545" actId="108"/>
          <ac:spMkLst>
            <pc:docMk/>
            <pc:sldMk cId="3124579597" sldId="313"/>
            <ac:spMk id="2" creationId="{C40D7532-6294-44BC-985F-E67720D77ED6}"/>
          </ac:spMkLst>
        </pc:spChg>
        <pc:spChg chg="add mod">
          <ac:chgData name="Yonghuan Cao" userId="af223910ad9485ea" providerId="LiveId" clId="{D93F0376-EDCB-4456-AF9F-48F244C9EBB0}" dt="2020-06-19T16:33:41.408" v="6606" actId="1036"/>
          <ac:spMkLst>
            <pc:docMk/>
            <pc:sldMk cId="3124579597" sldId="313"/>
            <ac:spMk id="3" creationId="{CD25C809-5553-422F-85A0-B2BF76ADC8DF}"/>
          </ac:spMkLst>
        </pc:spChg>
        <pc:spChg chg="add mod">
          <ac:chgData name="Yonghuan Cao" userId="af223910ad9485ea" providerId="LiveId" clId="{D93F0376-EDCB-4456-AF9F-48F244C9EBB0}" dt="2020-06-19T16:33:45.742" v="6607" actId="465"/>
          <ac:spMkLst>
            <pc:docMk/>
            <pc:sldMk cId="3124579597" sldId="313"/>
            <ac:spMk id="4" creationId="{CD0FB9D3-5A19-455F-B491-189B21FA71C8}"/>
          </ac:spMkLst>
        </pc:spChg>
        <pc:spChg chg="add mod">
          <ac:chgData name="Yonghuan Cao" userId="af223910ad9485ea" providerId="LiveId" clId="{D93F0376-EDCB-4456-AF9F-48F244C9EBB0}" dt="2020-06-19T21:39:30.096" v="7010" actId="5793"/>
          <ac:spMkLst>
            <pc:docMk/>
            <pc:sldMk cId="3124579597" sldId="313"/>
            <ac:spMk id="5" creationId="{F56D6756-87A4-4422-9E95-8B49B8A91B3A}"/>
          </ac:spMkLst>
        </pc:spChg>
        <pc:spChg chg="add mod">
          <ac:chgData name="Yonghuan Cao" userId="af223910ad9485ea" providerId="LiveId" clId="{D93F0376-EDCB-4456-AF9F-48F244C9EBB0}" dt="2020-06-19T16:33:57.099" v="6608" actId="113"/>
          <ac:spMkLst>
            <pc:docMk/>
            <pc:sldMk cId="3124579597" sldId="313"/>
            <ac:spMk id="6" creationId="{53E1FAFB-776D-4269-B29E-9AEFC56AA053}"/>
          </ac:spMkLst>
        </pc:spChg>
        <pc:spChg chg="mod">
          <ac:chgData name="Yonghuan Cao" userId="af223910ad9485ea" providerId="LiveId" clId="{D93F0376-EDCB-4456-AF9F-48F244C9EBB0}" dt="2020-06-19T16:33:41.408" v="6606" actId="1036"/>
          <ac:spMkLst>
            <pc:docMk/>
            <pc:sldMk cId="3124579597" sldId="313"/>
            <ac:spMk id="9" creationId="{14A2504B-4445-45B1-95D1-5AFA77BECEF3}"/>
          </ac:spMkLst>
        </pc:spChg>
      </pc:sldChg>
      <pc:sldChg chg="modSp add mod ord">
        <pc:chgData name="Yonghuan Cao" userId="af223910ad9485ea" providerId="LiveId" clId="{D93F0376-EDCB-4456-AF9F-48F244C9EBB0}" dt="2020-06-20T15:24:51.236" v="7541" actId="108"/>
        <pc:sldMkLst>
          <pc:docMk/>
          <pc:sldMk cId="1904937865" sldId="314"/>
        </pc:sldMkLst>
        <pc:spChg chg="mod">
          <ac:chgData name="Yonghuan Cao" userId="af223910ad9485ea" providerId="LiveId" clId="{D93F0376-EDCB-4456-AF9F-48F244C9EBB0}" dt="2020-06-20T15:24:51.236" v="7541" actId="108"/>
          <ac:spMkLst>
            <pc:docMk/>
            <pc:sldMk cId="1904937865" sldId="314"/>
            <ac:spMk id="2" creationId="{C40D7532-6294-44BC-985F-E67720D77ED6}"/>
          </ac:spMkLst>
        </pc:spChg>
      </pc:sldChg>
      <pc:sldChg chg="addSp delSp modSp add mod modAnim modNotesTx">
        <pc:chgData name="Yonghuan Cao" userId="af223910ad9485ea" providerId="LiveId" clId="{D93F0376-EDCB-4456-AF9F-48F244C9EBB0}" dt="2020-06-21T12:06:34.521" v="9022" actId="113"/>
        <pc:sldMkLst>
          <pc:docMk/>
          <pc:sldMk cId="1456704265" sldId="315"/>
        </pc:sldMkLst>
        <pc:spChg chg="mod">
          <ac:chgData name="Yonghuan Cao" userId="af223910ad9485ea" providerId="LiveId" clId="{D93F0376-EDCB-4456-AF9F-48F244C9EBB0}" dt="2020-06-21T12:06:34.521" v="9022" actId="113"/>
          <ac:spMkLst>
            <pc:docMk/>
            <pc:sldMk cId="1456704265" sldId="315"/>
            <ac:spMk id="2" creationId="{C40D7532-6294-44BC-985F-E67720D77ED6}"/>
          </ac:spMkLst>
        </pc:spChg>
        <pc:spChg chg="mod">
          <ac:chgData name="Yonghuan Cao" userId="af223910ad9485ea" providerId="LiveId" clId="{D93F0376-EDCB-4456-AF9F-48F244C9EBB0}" dt="2020-06-19T15:52:35.965" v="5437" actId="465"/>
          <ac:spMkLst>
            <pc:docMk/>
            <pc:sldMk cId="1456704265" sldId="315"/>
            <ac:spMk id="3" creationId="{CD25C809-5553-422F-85A0-B2BF76ADC8DF}"/>
          </ac:spMkLst>
        </pc:spChg>
        <pc:spChg chg="mod">
          <ac:chgData name="Yonghuan Cao" userId="af223910ad9485ea" providerId="LiveId" clId="{D93F0376-EDCB-4456-AF9F-48F244C9EBB0}" dt="2020-06-20T23:56:44.174" v="8945" actId="20577"/>
          <ac:spMkLst>
            <pc:docMk/>
            <pc:sldMk cId="1456704265" sldId="315"/>
            <ac:spMk id="4" creationId="{CD0FB9D3-5A19-455F-B491-189B21FA71C8}"/>
          </ac:spMkLst>
        </pc:spChg>
        <pc:spChg chg="mod">
          <ac:chgData name="Yonghuan Cao" userId="af223910ad9485ea" providerId="LiveId" clId="{D93F0376-EDCB-4456-AF9F-48F244C9EBB0}" dt="2020-06-21T12:05:31.852" v="9016" actId="20577"/>
          <ac:spMkLst>
            <pc:docMk/>
            <pc:sldMk cId="1456704265" sldId="315"/>
            <ac:spMk id="5" creationId="{F56D6756-87A4-4422-9E95-8B49B8A91B3A}"/>
          </ac:spMkLst>
        </pc:spChg>
        <pc:spChg chg="add mod">
          <ac:chgData name="Yonghuan Cao" userId="af223910ad9485ea" providerId="LiveId" clId="{D93F0376-EDCB-4456-AF9F-48F244C9EBB0}" dt="2020-06-19T16:07:51.013" v="5783" actId="113"/>
          <ac:spMkLst>
            <pc:docMk/>
            <pc:sldMk cId="1456704265" sldId="315"/>
            <ac:spMk id="7" creationId="{3463A387-276E-43FB-B4C6-EA1D81E87D50}"/>
          </ac:spMkLst>
        </pc:spChg>
        <pc:spChg chg="add mod">
          <ac:chgData name="Yonghuan Cao" userId="af223910ad9485ea" providerId="LiveId" clId="{D93F0376-EDCB-4456-AF9F-48F244C9EBB0}" dt="2020-06-20T21:55:48.181" v="8736"/>
          <ac:spMkLst>
            <pc:docMk/>
            <pc:sldMk cId="1456704265" sldId="315"/>
            <ac:spMk id="8" creationId="{3AA582B7-3A58-4276-9325-F1D1C00D45FB}"/>
          </ac:spMkLst>
        </pc:spChg>
        <pc:spChg chg="del">
          <ac:chgData name="Yonghuan Cao" userId="af223910ad9485ea" providerId="LiveId" clId="{D93F0376-EDCB-4456-AF9F-48F244C9EBB0}" dt="2020-06-19T15:46:37.331" v="5219" actId="478"/>
          <ac:spMkLst>
            <pc:docMk/>
            <pc:sldMk cId="1456704265" sldId="315"/>
            <ac:spMk id="9" creationId="{14A2504B-4445-45B1-95D1-5AFA77BECEF3}"/>
          </ac:spMkLst>
        </pc:spChg>
      </pc:sldChg>
      <pc:sldChg chg="addSp delSp modSp add mod delAnim modAnim modNotesTx">
        <pc:chgData name="Yonghuan Cao" userId="af223910ad9485ea" providerId="LiveId" clId="{D93F0376-EDCB-4456-AF9F-48F244C9EBB0}" dt="2020-06-21T12:06:10.489" v="9017" actId="113"/>
        <pc:sldMkLst>
          <pc:docMk/>
          <pc:sldMk cId="1687638667" sldId="316"/>
        </pc:sldMkLst>
        <pc:spChg chg="mod">
          <ac:chgData name="Yonghuan Cao" userId="af223910ad9485ea" providerId="LiveId" clId="{D93F0376-EDCB-4456-AF9F-48F244C9EBB0}" dt="2020-06-21T12:06:10.489" v="9017" actId="113"/>
          <ac:spMkLst>
            <pc:docMk/>
            <pc:sldMk cId="1687638667" sldId="316"/>
            <ac:spMk id="2" creationId="{C40D7532-6294-44BC-985F-E67720D77ED6}"/>
          </ac:spMkLst>
        </pc:spChg>
        <pc:spChg chg="mod">
          <ac:chgData name="Yonghuan Cao" userId="af223910ad9485ea" providerId="LiveId" clId="{D93F0376-EDCB-4456-AF9F-48F244C9EBB0}" dt="2020-06-19T16:04:43.426" v="5762" actId="465"/>
          <ac:spMkLst>
            <pc:docMk/>
            <pc:sldMk cId="1687638667" sldId="316"/>
            <ac:spMk id="3" creationId="{CD25C809-5553-422F-85A0-B2BF76ADC8DF}"/>
          </ac:spMkLst>
        </pc:spChg>
        <pc:spChg chg="mod">
          <ac:chgData name="Yonghuan Cao" userId="af223910ad9485ea" providerId="LiveId" clId="{D93F0376-EDCB-4456-AF9F-48F244C9EBB0}" dt="2020-06-19T15:56:29.237" v="5620" actId="113"/>
          <ac:spMkLst>
            <pc:docMk/>
            <pc:sldMk cId="1687638667" sldId="316"/>
            <ac:spMk id="4" creationId="{CD0FB9D3-5A19-455F-B491-189B21FA71C8}"/>
          </ac:spMkLst>
        </pc:spChg>
        <pc:spChg chg="mod">
          <ac:chgData name="Yonghuan Cao" userId="af223910ad9485ea" providerId="LiveId" clId="{D93F0376-EDCB-4456-AF9F-48F244C9EBB0}" dt="2020-06-19T16:04:43.426" v="5762" actId="465"/>
          <ac:spMkLst>
            <pc:docMk/>
            <pc:sldMk cId="1687638667" sldId="316"/>
            <ac:spMk id="5" creationId="{F56D6756-87A4-4422-9E95-8B49B8A91B3A}"/>
          </ac:spMkLst>
        </pc:spChg>
        <pc:spChg chg="del mod">
          <ac:chgData name="Yonghuan Cao" userId="af223910ad9485ea" providerId="LiveId" clId="{D93F0376-EDCB-4456-AF9F-48F244C9EBB0}" dt="2020-06-19T16:02:57.464" v="5724" actId="478"/>
          <ac:spMkLst>
            <pc:docMk/>
            <pc:sldMk cId="1687638667" sldId="316"/>
            <ac:spMk id="7" creationId="{3463A387-276E-43FB-B4C6-EA1D81E87D50}"/>
          </ac:spMkLst>
        </pc:spChg>
        <pc:spChg chg="del mod">
          <ac:chgData name="Yonghuan Cao" userId="af223910ad9485ea" providerId="LiveId" clId="{D93F0376-EDCB-4456-AF9F-48F244C9EBB0}" dt="2020-06-19T16:03:00.412" v="5725" actId="478"/>
          <ac:spMkLst>
            <pc:docMk/>
            <pc:sldMk cId="1687638667" sldId="316"/>
            <ac:spMk id="8" creationId="{3AA582B7-3A58-4276-9325-F1D1C00D45FB}"/>
          </ac:spMkLst>
        </pc:spChg>
        <pc:spChg chg="add mod">
          <ac:chgData name="Yonghuan Cao" userId="af223910ad9485ea" providerId="LiveId" clId="{D93F0376-EDCB-4456-AF9F-48F244C9EBB0}" dt="2020-06-19T16:05:43.683" v="5766" actId="20577"/>
          <ac:spMkLst>
            <pc:docMk/>
            <pc:sldMk cId="1687638667" sldId="316"/>
            <ac:spMk id="9" creationId="{57CF13E5-0F03-4150-98D2-D850EEFFF1F5}"/>
          </ac:spMkLst>
        </pc:spChg>
      </pc:sldChg>
      <pc:sldChg chg="addSp delSp modSp add mod delAnim modAnim">
        <pc:chgData name="Yonghuan Cao" userId="af223910ad9485ea" providerId="LiveId" clId="{D93F0376-EDCB-4456-AF9F-48F244C9EBB0}" dt="2020-06-21T12:06:53.608" v="9024" actId="113"/>
        <pc:sldMkLst>
          <pc:docMk/>
          <pc:sldMk cId="3859533671" sldId="317"/>
        </pc:sldMkLst>
        <pc:spChg chg="mod">
          <ac:chgData name="Yonghuan Cao" userId="af223910ad9485ea" providerId="LiveId" clId="{D93F0376-EDCB-4456-AF9F-48F244C9EBB0}" dt="2020-06-21T12:06:53.608" v="9024" actId="113"/>
          <ac:spMkLst>
            <pc:docMk/>
            <pc:sldMk cId="3859533671" sldId="317"/>
            <ac:spMk id="2" creationId="{C40D7532-6294-44BC-985F-E67720D77ED6}"/>
          </ac:spMkLst>
        </pc:spChg>
        <pc:spChg chg="del">
          <ac:chgData name="Yonghuan Cao" userId="af223910ad9485ea" providerId="LiveId" clId="{D93F0376-EDCB-4456-AF9F-48F244C9EBB0}" dt="2020-06-19T16:08:32.581" v="5784" actId="478"/>
          <ac:spMkLst>
            <pc:docMk/>
            <pc:sldMk cId="3859533671" sldId="317"/>
            <ac:spMk id="3" creationId="{CD25C809-5553-422F-85A0-B2BF76ADC8DF}"/>
          </ac:spMkLst>
        </pc:spChg>
        <pc:spChg chg="del">
          <ac:chgData name="Yonghuan Cao" userId="af223910ad9485ea" providerId="LiveId" clId="{D93F0376-EDCB-4456-AF9F-48F244C9EBB0}" dt="2020-06-19T16:06:53.005" v="5774" actId="478"/>
          <ac:spMkLst>
            <pc:docMk/>
            <pc:sldMk cId="3859533671" sldId="317"/>
            <ac:spMk id="4" creationId="{CD0FB9D3-5A19-455F-B491-189B21FA71C8}"/>
          </ac:spMkLst>
        </pc:spChg>
        <pc:spChg chg="del">
          <ac:chgData name="Yonghuan Cao" userId="af223910ad9485ea" providerId="LiveId" clId="{D93F0376-EDCB-4456-AF9F-48F244C9EBB0}" dt="2020-06-19T16:08:32.581" v="5784" actId="478"/>
          <ac:spMkLst>
            <pc:docMk/>
            <pc:sldMk cId="3859533671" sldId="317"/>
            <ac:spMk id="5" creationId="{F56D6756-87A4-4422-9E95-8B49B8A91B3A}"/>
          </ac:spMkLst>
        </pc:spChg>
        <pc:spChg chg="add mod">
          <ac:chgData name="Yonghuan Cao" userId="af223910ad9485ea" providerId="LiveId" clId="{D93F0376-EDCB-4456-AF9F-48F244C9EBB0}" dt="2020-06-19T22:30:59.954" v="7083"/>
          <ac:spMkLst>
            <pc:docMk/>
            <pc:sldMk cId="3859533671" sldId="317"/>
            <ac:spMk id="7" creationId="{290AB34F-FC1B-46F0-AD52-F7041DDC54BF}"/>
          </ac:spMkLst>
        </pc:spChg>
        <pc:spChg chg="add mod">
          <ac:chgData name="Yonghuan Cao" userId="af223910ad9485ea" providerId="LiveId" clId="{D93F0376-EDCB-4456-AF9F-48F244C9EBB0}" dt="2020-06-19T16:39:23.795" v="6706"/>
          <ac:spMkLst>
            <pc:docMk/>
            <pc:sldMk cId="3859533671" sldId="317"/>
            <ac:spMk id="8" creationId="{E34A6327-C357-4619-8C9C-D0ABE17EE197}"/>
          </ac:spMkLst>
        </pc:spChg>
        <pc:spChg chg="del">
          <ac:chgData name="Yonghuan Cao" userId="af223910ad9485ea" providerId="LiveId" clId="{D93F0376-EDCB-4456-AF9F-48F244C9EBB0}" dt="2020-06-19T16:08:32.581" v="5784" actId="478"/>
          <ac:spMkLst>
            <pc:docMk/>
            <pc:sldMk cId="3859533671" sldId="317"/>
            <ac:spMk id="9" creationId="{57CF13E5-0F03-4150-98D2-D850EEFFF1F5}"/>
          </ac:spMkLst>
        </pc:spChg>
        <pc:spChg chg="add mod">
          <ac:chgData name="Yonghuan Cao" userId="af223910ad9485ea" providerId="LiveId" clId="{D93F0376-EDCB-4456-AF9F-48F244C9EBB0}" dt="2020-06-20T15:37:37.872" v="7684" actId="20577"/>
          <ac:spMkLst>
            <pc:docMk/>
            <pc:sldMk cId="3859533671" sldId="317"/>
            <ac:spMk id="10" creationId="{1EEA14D2-1753-4BA1-8BDB-EB331ED1CB15}"/>
          </ac:spMkLst>
        </pc:spChg>
        <pc:spChg chg="add mod">
          <ac:chgData name="Yonghuan Cao" userId="af223910ad9485ea" providerId="LiveId" clId="{D93F0376-EDCB-4456-AF9F-48F244C9EBB0}" dt="2020-06-19T16:14:16.842" v="5982" actId="465"/>
          <ac:spMkLst>
            <pc:docMk/>
            <pc:sldMk cId="3859533671" sldId="317"/>
            <ac:spMk id="11" creationId="{0870FF20-534A-46E9-B3E1-67348C5F6620}"/>
          </ac:spMkLst>
        </pc:spChg>
        <pc:spChg chg="add mod">
          <ac:chgData name="Yonghuan Cao" userId="af223910ad9485ea" providerId="LiveId" clId="{D93F0376-EDCB-4456-AF9F-48F244C9EBB0}" dt="2020-06-19T16:39:54.394" v="6710" actId="1076"/>
          <ac:spMkLst>
            <pc:docMk/>
            <pc:sldMk cId="3859533671" sldId="317"/>
            <ac:spMk id="12" creationId="{08F62A71-76A6-445F-A01E-B3D35C9F5554}"/>
          </ac:spMkLst>
        </pc:spChg>
      </pc:sldChg>
      <pc:sldChg chg="addSp delSp modSp add mod delAnim modAnim">
        <pc:chgData name="Yonghuan Cao" userId="af223910ad9485ea" providerId="LiveId" clId="{D93F0376-EDCB-4456-AF9F-48F244C9EBB0}" dt="2020-06-21T12:07:08.507" v="9025" actId="113"/>
        <pc:sldMkLst>
          <pc:docMk/>
          <pc:sldMk cId="3715469695" sldId="318"/>
        </pc:sldMkLst>
        <pc:spChg chg="mod">
          <ac:chgData name="Yonghuan Cao" userId="af223910ad9485ea" providerId="LiveId" clId="{D93F0376-EDCB-4456-AF9F-48F244C9EBB0}" dt="2020-06-21T12:07:08.507" v="9025" actId="113"/>
          <ac:spMkLst>
            <pc:docMk/>
            <pc:sldMk cId="3715469695" sldId="318"/>
            <ac:spMk id="2" creationId="{C40D7532-6294-44BC-985F-E67720D77ED6}"/>
          </ac:spMkLst>
        </pc:spChg>
        <pc:spChg chg="del">
          <ac:chgData name="Yonghuan Cao" userId="af223910ad9485ea" providerId="LiveId" clId="{D93F0376-EDCB-4456-AF9F-48F244C9EBB0}" dt="2020-06-19T16:16:32.508" v="6058" actId="478"/>
          <ac:spMkLst>
            <pc:docMk/>
            <pc:sldMk cId="3715469695" sldId="318"/>
            <ac:spMk id="7" creationId="{290AB34F-FC1B-46F0-AD52-F7041DDC54BF}"/>
          </ac:spMkLst>
        </pc:spChg>
        <pc:spChg chg="add mod">
          <ac:chgData name="Yonghuan Cao" userId="af223910ad9485ea" providerId="LiveId" clId="{D93F0376-EDCB-4456-AF9F-48F244C9EBB0}" dt="2020-06-19T22:37:31.026" v="7125" actId="20577"/>
          <ac:spMkLst>
            <pc:docMk/>
            <pc:sldMk cId="3715469695" sldId="318"/>
            <ac:spMk id="7" creationId="{30E8D05F-A417-466F-B5E0-E8A2AFC372F7}"/>
          </ac:spMkLst>
        </pc:spChg>
        <pc:spChg chg="mod">
          <ac:chgData name="Yonghuan Cao" userId="af223910ad9485ea" providerId="LiveId" clId="{D93F0376-EDCB-4456-AF9F-48F244C9EBB0}" dt="2020-06-20T15:32:28.230" v="7682"/>
          <ac:spMkLst>
            <pc:docMk/>
            <pc:sldMk cId="3715469695" sldId="318"/>
            <ac:spMk id="8" creationId="{E34A6327-C357-4619-8C9C-D0ABE17EE197}"/>
          </ac:spMkLst>
        </pc:spChg>
        <pc:spChg chg="add mod">
          <ac:chgData name="Yonghuan Cao" userId="af223910ad9485ea" providerId="LiveId" clId="{D93F0376-EDCB-4456-AF9F-48F244C9EBB0}" dt="2020-06-19T16:22:09.900" v="6335" actId="465"/>
          <ac:spMkLst>
            <pc:docMk/>
            <pc:sldMk cId="3715469695" sldId="318"/>
            <ac:spMk id="9" creationId="{BF4A5BF6-72C7-47FE-9CC2-3B59ACED4DD4}"/>
          </ac:spMkLst>
        </pc:spChg>
        <pc:spChg chg="del">
          <ac:chgData name="Yonghuan Cao" userId="af223910ad9485ea" providerId="LiveId" clId="{D93F0376-EDCB-4456-AF9F-48F244C9EBB0}" dt="2020-06-19T16:16:32.508" v="6058" actId="478"/>
          <ac:spMkLst>
            <pc:docMk/>
            <pc:sldMk cId="3715469695" sldId="318"/>
            <ac:spMk id="10" creationId="{1EEA14D2-1753-4BA1-8BDB-EB331ED1CB15}"/>
          </ac:spMkLst>
        </pc:spChg>
        <pc:spChg chg="del">
          <ac:chgData name="Yonghuan Cao" userId="af223910ad9485ea" providerId="LiveId" clId="{D93F0376-EDCB-4456-AF9F-48F244C9EBB0}" dt="2020-06-19T16:16:32.508" v="6058" actId="478"/>
          <ac:spMkLst>
            <pc:docMk/>
            <pc:sldMk cId="3715469695" sldId="318"/>
            <ac:spMk id="11" creationId="{0870FF20-534A-46E9-B3E1-67348C5F6620}"/>
          </ac:spMkLst>
        </pc:spChg>
        <pc:spChg chg="add mod">
          <ac:chgData name="Yonghuan Cao" userId="af223910ad9485ea" providerId="LiveId" clId="{D93F0376-EDCB-4456-AF9F-48F244C9EBB0}" dt="2020-06-19T21:42:08.083" v="7043"/>
          <ac:spMkLst>
            <pc:docMk/>
            <pc:sldMk cId="3715469695" sldId="318"/>
            <ac:spMk id="12" creationId="{57D5FFAE-0DA8-4647-9BBD-6BE29EAD9DFE}"/>
          </ac:spMkLst>
        </pc:spChg>
        <pc:spChg chg="add mod">
          <ac:chgData name="Yonghuan Cao" userId="af223910ad9485ea" providerId="LiveId" clId="{D93F0376-EDCB-4456-AF9F-48F244C9EBB0}" dt="2020-06-20T23:59:31.807" v="8948" actId="113"/>
          <ac:spMkLst>
            <pc:docMk/>
            <pc:sldMk cId="3715469695" sldId="318"/>
            <ac:spMk id="13" creationId="{206A434F-3CDA-449D-AAE4-75CC78CD6F71}"/>
          </ac:spMkLst>
        </pc:spChg>
      </pc:sldChg>
      <pc:sldChg chg="addSp delSp modSp new mod delAnim modAnim">
        <pc:chgData name="Yonghuan Cao" userId="af223910ad9485ea" providerId="LiveId" clId="{D93F0376-EDCB-4456-AF9F-48F244C9EBB0}" dt="2020-06-20T23:36:53.102" v="8811"/>
        <pc:sldMkLst>
          <pc:docMk/>
          <pc:sldMk cId="768313739" sldId="319"/>
        </pc:sldMkLst>
        <pc:spChg chg="add mod">
          <ac:chgData name="Yonghuan Cao" userId="af223910ad9485ea" providerId="LiveId" clId="{D93F0376-EDCB-4456-AF9F-48F244C9EBB0}" dt="2020-06-20T15:20:12.481" v="7477" actId="113"/>
          <ac:spMkLst>
            <pc:docMk/>
            <pc:sldMk cId="768313739" sldId="319"/>
            <ac:spMk id="2" creationId="{13C8D920-64F2-42FA-8254-E3A909E97996}"/>
          </ac:spMkLst>
        </pc:spChg>
        <pc:spChg chg="add mod">
          <ac:chgData name="Yonghuan Cao" userId="af223910ad9485ea" providerId="LiveId" clId="{D93F0376-EDCB-4456-AF9F-48F244C9EBB0}" dt="2020-06-20T15:29:55.280" v="7658"/>
          <ac:spMkLst>
            <pc:docMk/>
            <pc:sldMk cId="768313739" sldId="319"/>
            <ac:spMk id="3" creationId="{591C5DEA-DAFE-452E-93D1-CD57CCB029E5}"/>
          </ac:spMkLst>
        </pc:spChg>
        <pc:spChg chg="add mod">
          <ac:chgData name="Yonghuan Cao" userId="af223910ad9485ea" providerId="LiveId" clId="{D93F0376-EDCB-4456-AF9F-48F244C9EBB0}" dt="2020-06-20T15:29:58.271" v="7664"/>
          <ac:spMkLst>
            <pc:docMk/>
            <pc:sldMk cId="768313739" sldId="319"/>
            <ac:spMk id="4" creationId="{0574A31C-721B-4469-BF4C-A76BBC303130}"/>
          </ac:spMkLst>
        </pc:spChg>
        <pc:spChg chg="add del mod">
          <ac:chgData name="Yonghuan Cao" userId="af223910ad9485ea" providerId="LiveId" clId="{D93F0376-EDCB-4456-AF9F-48F244C9EBB0}" dt="2020-06-19T16:31:34.201" v="6564"/>
          <ac:spMkLst>
            <pc:docMk/>
            <pc:sldMk cId="768313739" sldId="319"/>
            <ac:spMk id="5" creationId="{E48CA9C1-2FC5-4A3A-865B-A4079985A7A2}"/>
          </ac:spMkLst>
        </pc:spChg>
        <pc:spChg chg="add mod">
          <ac:chgData name="Yonghuan Cao" userId="af223910ad9485ea" providerId="LiveId" clId="{D93F0376-EDCB-4456-AF9F-48F244C9EBB0}" dt="2020-06-20T15:30:00.673" v="7671"/>
          <ac:spMkLst>
            <pc:docMk/>
            <pc:sldMk cId="768313739" sldId="319"/>
            <ac:spMk id="6" creationId="{027024D1-7B77-4BD2-B0E4-12FCA458109C}"/>
          </ac:spMkLst>
        </pc:spChg>
      </pc:sldChg>
      <pc:sldChg chg="add del">
        <pc:chgData name="Yonghuan Cao" userId="af223910ad9485ea" providerId="LiveId" clId="{D93F0376-EDCB-4456-AF9F-48F244C9EBB0}" dt="2020-06-20T23:17:06.864" v="8792" actId="47"/>
        <pc:sldMkLst>
          <pc:docMk/>
          <pc:sldMk cId="1570815677" sldId="320"/>
        </pc:sldMkLst>
      </pc:sldChg>
      <pc:sldChg chg="delSp add del mod delAnim modAnim modShow">
        <pc:chgData name="Yonghuan Cao" userId="af223910ad9485ea" providerId="LiveId" clId="{D93F0376-EDCB-4456-AF9F-48F244C9EBB0}" dt="2020-06-20T21:13:46.921" v="8170" actId="2696"/>
        <pc:sldMkLst>
          <pc:docMk/>
          <pc:sldMk cId="2867526885" sldId="320"/>
        </pc:sldMkLst>
        <pc:spChg chg="del">
          <ac:chgData name="Yonghuan Cao" userId="af223910ad9485ea" providerId="LiveId" clId="{D93F0376-EDCB-4456-AF9F-48F244C9EBB0}" dt="2020-06-19T21:47:53.408" v="7062" actId="478"/>
          <ac:spMkLst>
            <pc:docMk/>
            <pc:sldMk cId="2867526885" sldId="320"/>
            <ac:spMk id="2" creationId="{E48A2438-1AEF-44A6-B8B0-FFF28AE65BFC}"/>
          </ac:spMkLst>
        </pc:spChg>
        <pc:picChg chg="del">
          <ac:chgData name="Yonghuan Cao" userId="af223910ad9485ea" providerId="LiveId" clId="{D93F0376-EDCB-4456-AF9F-48F244C9EBB0}" dt="2020-06-19T21:34:51.125" v="6993" actId="478"/>
          <ac:picMkLst>
            <pc:docMk/>
            <pc:sldMk cId="2867526885" sldId="320"/>
            <ac:picMk id="35" creationId="{3946953B-2E52-4CD9-AE1D-417FB436326C}"/>
          </ac:picMkLst>
        </pc:picChg>
      </pc:sldChg>
      <pc:sldChg chg="addSp delSp modSp new del mod modClrScheme chgLayout">
        <pc:chgData name="Yonghuan Cao" userId="af223910ad9485ea" providerId="LiveId" clId="{D93F0376-EDCB-4456-AF9F-48F244C9EBB0}" dt="2020-06-20T15:18:09.732" v="7375" actId="47"/>
        <pc:sldMkLst>
          <pc:docMk/>
          <pc:sldMk cId="4200809626" sldId="321"/>
        </pc:sldMkLst>
        <pc:spChg chg="add mod">
          <ac:chgData name="Yonghuan Cao" userId="af223910ad9485ea" providerId="LiveId" clId="{D93F0376-EDCB-4456-AF9F-48F244C9EBB0}" dt="2020-06-20T15:14:07.558" v="7252" actId="20577"/>
          <ac:spMkLst>
            <pc:docMk/>
            <pc:sldMk cId="4200809626" sldId="321"/>
            <ac:spMk id="2" creationId="{3724D47E-3981-497E-B72A-C77CD9536A66}"/>
          </ac:spMkLst>
        </pc:spChg>
        <pc:spChg chg="add del mod">
          <ac:chgData name="Yonghuan Cao" userId="af223910ad9485ea" providerId="LiveId" clId="{D93F0376-EDCB-4456-AF9F-48F244C9EBB0}" dt="2020-06-20T15:11:59.157" v="7210" actId="478"/>
          <ac:spMkLst>
            <pc:docMk/>
            <pc:sldMk cId="4200809626" sldId="321"/>
            <ac:spMk id="3" creationId="{5E4BF5EE-01D2-4946-B337-F42EE4FD927A}"/>
          </ac:spMkLst>
        </pc:spChg>
      </pc:sldChg>
      <pc:sldChg chg="modSp add del mod">
        <pc:chgData name="Yonghuan Cao" userId="af223910ad9485ea" providerId="LiveId" clId="{D93F0376-EDCB-4456-AF9F-48F244C9EBB0}" dt="2020-06-20T15:18:33.875" v="7402" actId="47"/>
        <pc:sldMkLst>
          <pc:docMk/>
          <pc:sldMk cId="1725209890" sldId="322"/>
        </pc:sldMkLst>
        <pc:spChg chg="mod">
          <ac:chgData name="Yonghuan Cao" userId="af223910ad9485ea" providerId="LiveId" clId="{D93F0376-EDCB-4456-AF9F-48F244C9EBB0}" dt="2020-06-20T15:14:27.918" v="7281"/>
          <ac:spMkLst>
            <pc:docMk/>
            <pc:sldMk cId="1725209890" sldId="322"/>
            <ac:spMk id="2" creationId="{3724D47E-3981-497E-B72A-C77CD9536A66}"/>
          </ac:spMkLst>
        </pc:spChg>
      </pc:sldChg>
      <pc:sldChg chg="modSp add del mod">
        <pc:chgData name="Yonghuan Cao" userId="af223910ad9485ea" providerId="LiveId" clId="{D93F0376-EDCB-4456-AF9F-48F244C9EBB0}" dt="2020-06-20T15:18:53.132" v="7434" actId="47"/>
        <pc:sldMkLst>
          <pc:docMk/>
          <pc:sldMk cId="1063732422" sldId="323"/>
        </pc:sldMkLst>
        <pc:spChg chg="mod">
          <ac:chgData name="Yonghuan Cao" userId="af223910ad9485ea" providerId="LiveId" clId="{D93F0376-EDCB-4456-AF9F-48F244C9EBB0}" dt="2020-06-20T15:15:12.553" v="7314"/>
          <ac:spMkLst>
            <pc:docMk/>
            <pc:sldMk cId="1063732422" sldId="323"/>
            <ac:spMk id="2" creationId="{3724D47E-3981-497E-B72A-C77CD9536A66}"/>
          </ac:spMkLst>
        </pc:spChg>
      </pc:sldChg>
      <pc:sldChg chg="modSp add del mod">
        <pc:chgData name="Yonghuan Cao" userId="af223910ad9485ea" providerId="LiveId" clId="{D93F0376-EDCB-4456-AF9F-48F244C9EBB0}" dt="2020-06-20T15:19:11.932" v="7466" actId="47"/>
        <pc:sldMkLst>
          <pc:docMk/>
          <pc:sldMk cId="242896436" sldId="324"/>
        </pc:sldMkLst>
        <pc:spChg chg="mod">
          <ac:chgData name="Yonghuan Cao" userId="af223910ad9485ea" providerId="LiveId" clId="{D93F0376-EDCB-4456-AF9F-48F244C9EBB0}" dt="2020-06-20T15:15:39.213" v="7345"/>
          <ac:spMkLst>
            <pc:docMk/>
            <pc:sldMk cId="242896436" sldId="324"/>
            <ac:spMk id="2" creationId="{3724D47E-3981-497E-B72A-C77CD9536A66}"/>
          </ac:spMkLst>
        </pc:spChg>
      </pc:sldChg>
      <pc:sldChg chg="modSp add mod setBg">
        <pc:chgData name="Yonghuan Cao" userId="af223910ad9485ea" providerId="LiveId" clId="{D93F0376-EDCB-4456-AF9F-48F244C9EBB0}" dt="2020-06-20T15:29:27.098" v="7633"/>
        <pc:sldMkLst>
          <pc:docMk/>
          <pc:sldMk cId="1176815149" sldId="325"/>
        </pc:sldMkLst>
        <pc:spChg chg="mod">
          <ac:chgData name="Yonghuan Cao" userId="af223910ad9485ea" providerId="LiveId" clId="{D93F0376-EDCB-4456-AF9F-48F244C9EBB0}" dt="2020-06-20T15:29:27.098" v="7633"/>
          <ac:spMkLst>
            <pc:docMk/>
            <pc:sldMk cId="1176815149" sldId="325"/>
            <ac:spMk id="2" creationId="{7A25992B-CD5D-41F5-A743-745D945E90DF}"/>
          </ac:spMkLst>
        </pc:spChg>
      </pc:sldChg>
      <pc:sldChg chg="modSp add mod">
        <pc:chgData name="Yonghuan Cao" userId="af223910ad9485ea" providerId="LiveId" clId="{D93F0376-EDCB-4456-AF9F-48F244C9EBB0}" dt="2020-06-20T15:29:34.574" v="7639"/>
        <pc:sldMkLst>
          <pc:docMk/>
          <pc:sldMk cId="1278849884" sldId="326"/>
        </pc:sldMkLst>
        <pc:spChg chg="mod">
          <ac:chgData name="Yonghuan Cao" userId="af223910ad9485ea" providerId="LiveId" clId="{D93F0376-EDCB-4456-AF9F-48F244C9EBB0}" dt="2020-06-20T15:29:34.574" v="7639"/>
          <ac:spMkLst>
            <pc:docMk/>
            <pc:sldMk cId="1278849884" sldId="326"/>
            <ac:spMk id="2" creationId="{7A25992B-CD5D-41F5-A743-745D945E90DF}"/>
          </ac:spMkLst>
        </pc:spChg>
      </pc:sldChg>
      <pc:sldChg chg="modSp add mod">
        <pc:chgData name="Yonghuan Cao" userId="af223910ad9485ea" providerId="LiveId" clId="{D93F0376-EDCB-4456-AF9F-48F244C9EBB0}" dt="2020-06-20T15:29:43.759" v="7645"/>
        <pc:sldMkLst>
          <pc:docMk/>
          <pc:sldMk cId="729017149" sldId="327"/>
        </pc:sldMkLst>
        <pc:spChg chg="mod">
          <ac:chgData name="Yonghuan Cao" userId="af223910ad9485ea" providerId="LiveId" clId="{D93F0376-EDCB-4456-AF9F-48F244C9EBB0}" dt="2020-06-20T15:29:43.759" v="7645"/>
          <ac:spMkLst>
            <pc:docMk/>
            <pc:sldMk cId="729017149" sldId="327"/>
            <ac:spMk id="2" creationId="{7A25992B-CD5D-41F5-A743-745D945E90DF}"/>
          </ac:spMkLst>
        </pc:spChg>
      </pc:sldChg>
      <pc:sldChg chg="modSp add mod">
        <pc:chgData name="Yonghuan Cao" userId="af223910ad9485ea" providerId="LiveId" clId="{D93F0376-EDCB-4456-AF9F-48F244C9EBB0}" dt="2020-06-20T15:29:48.924" v="7652"/>
        <pc:sldMkLst>
          <pc:docMk/>
          <pc:sldMk cId="1868616615" sldId="328"/>
        </pc:sldMkLst>
        <pc:spChg chg="mod">
          <ac:chgData name="Yonghuan Cao" userId="af223910ad9485ea" providerId="LiveId" clId="{D93F0376-EDCB-4456-AF9F-48F244C9EBB0}" dt="2020-06-20T15:29:48.924" v="7652"/>
          <ac:spMkLst>
            <pc:docMk/>
            <pc:sldMk cId="1868616615" sldId="328"/>
            <ac:spMk id="2" creationId="{7A25992B-CD5D-41F5-A743-745D945E90DF}"/>
          </ac:spMkLst>
        </pc:spChg>
      </pc:sldChg>
      <pc:sldChg chg="modSp add mod">
        <pc:chgData name="Yonghuan Cao" userId="af223910ad9485ea" providerId="LiveId" clId="{D93F0376-EDCB-4456-AF9F-48F244C9EBB0}" dt="2020-06-20T15:19:49.196" v="7476"/>
        <pc:sldMkLst>
          <pc:docMk/>
          <pc:sldMk cId="1884360320" sldId="329"/>
        </pc:sldMkLst>
        <pc:spChg chg="mod">
          <ac:chgData name="Yonghuan Cao" userId="af223910ad9485ea" providerId="LiveId" clId="{D93F0376-EDCB-4456-AF9F-48F244C9EBB0}" dt="2020-06-20T15:19:49.196" v="7476"/>
          <ac:spMkLst>
            <pc:docMk/>
            <pc:sldMk cId="1884360320" sldId="329"/>
            <ac:spMk id="2" creationId="{7A25992B-CD5D-41F5-A743-745D945E90DF}"/>
          </ac:spMkLst>
        </pc:spChg>
      </pc:sldChg>
      <pc:sldChg chg="addSp delSp modSp new mod modClrScheme chgLayout">
        <pc:chgData name="Yonghuan Cao" userId="af223910ad9485ea" providerId="LiveId" clId="{D93F0376-EDCB-4456-AF9F-48F244C9EBB0}" dt="2020-06-20T16:41:27.592" v="7726" actId="1076"/>
        <pc:sldMkLst>
          <pc:docMk/>
          <pc:sldMk cId="236853343" sldId="330"/>
        </pc:sldMkLst>
        <pc:spChg chg="del">
          <ac:chgData name="Yonghuan Cao" userId="af223910ad9485ea" providerId="LiveId" clId="{D93F0376-EDCB-4456-AF9F-48F244C9EBB0}" dt="2020-06-20T16:21:51.751" v="7686" actId="700"/>
          <ac:spMkLst>
            <pc:docMk/>
            <pc:sldMk cId="236853343" sldId="330"/>
            <ac:spMk id="2" creationId="{4E5DB372-7528-4A92-B66E-F5CEF2A98182}"/>
          </ac:spMkLst>
        </pc:spChg>
        <pc:spChg chg="del">
          <ac:chgData name="Yonghuan Cao" userId="af223910ad9485ea" providerId="LiveId" clId="{D93F0376-EDCB-4456-AF9F-48F244C9EBB0}" dt="2020-06-20T16:21:51.751" v="7686" actId="700"/>
          <ac:spMkLst>
            <pc:docMk/>
            <pc:sldMk cId="236853343" sldId="330"/>
            <ac:spMk id="3" creationId="{FEC410E0-7497-493C-A881-CE5142A93D5D}"/>
          </ac:spMkLst>
        </pc:spChg>
        <pc:picChg chg="add mod modCrop">
          <ac:chgData name="Yonghuan Cao" userId="af223910ad9485ea" providerId="LiveId" clId="{D93F0376-EDCB-4456-AF9F-48F244C9EBB0}" dt="2020-06-20T16:41:27.592" v="7726" actId="1076"/>
          <ac:picMkLst>
            <pc:docMk/>
            <pc:sldMk cId="236853343" sldId="330"/>
            <ac:picMk id="5" creationId="{15861CD7-6E79-4D9D-BBD2-41D9E497BBD3}"/>
          </ac:picMkLst>
        </pc:picChg>
      </pc:sldChg>
      <pc:sldChg chg="addSp delSp modSp add mod setBg">
        <pc:chgData name="Yonghuan Cao" userId="af223910ad9485ea" providerId="LiveId" clId="{D93F0376-EDCB-4456-AF9F-48F244C9EBB0}" dt="2020-06-20T16:41:01.307" v="7721" actId="1076"/>
        <pc:sldMkLst>
          <pc:docMk/>
          <pc:sldMk cId="4026374349" sldId="331"/>
        </pc:sldMkLst>
        <pc:picChg chg="add mod modCrop">
          <ac:chgData name="Yonghuan Cao" userId="af223910ad9485ea" providerId="LiveId" clId="{D93F0376-EDCB-4456-AF9F-48F244C9EBB0}" dt="2020-06-20T16:41:01.307" v="7721" actId="1076"/>
          <ac:picMkLst>
            <pc:docMk/>
            <pc:sldMk cId="4026374349" sldId="331"/>
            <ac:picMk id="3" creationId="{1B458D60-C61F-430E-B1C3-AE2C2890AA23}"/>
          </ac:picMkLst>
        </pc:picChg>
        <pc:picChg chg="del">
          <ac:chgData name="Yonghuan Cao" userId="af223910ad9485ea" providerId="LiveId" clId="{D93F0376-EDCB-4456-AF9F-48F244C9EBB0}" dt="2020-06-20T16:35:28.458" v="7690" actId="478"/>
          <ac:picMkLst>
            <pc:docMk/>
            <pc:sldMk cId="4026374349" sldId="331"/>
            <ac:picMk id="5" creationId="{15861CD7-6E79-4D9D-BBD2-41D9E497BBD3}"/>
          </ac:picMkLst>
        </pc:picChg>
      </pc:sldChg>
      <pc:sldChg chg="delSp new mod modClrScheme chgLayout">
        <pc:chgData name="Yonghuan Cao" userId="af223910ad9485ea" providerId="LiveId" clId="{D93F0376-EDCB-4456-AF9F-48F244C9EBB0}" dt="2020-06-20T16:37:04.349" v="7705" actId="700"/>
        <pc:sldMkLst>
          <pc:docMk/>
          <pc:sldMk cId="964128988" sldId="332"/>
        </pc:sldMkLst>
        <pc:spChg chg="del">
          <ac:chgData name="Yonghuan Cao" userId="af223910ad9485ea" providerId="LiveId" clId="{D93F0376-EDCB-4456-AF9F-48F244C9EBB0}" dt="2020-06-20T16:37:04.349" v="7705" actId="700"/>
          <ac:spMkLst>
            <pc:docMk/>
            <pc:sldMk cId="964128988" sldId="332"/>
            <ac:spMk id="2" creationId="{B6E9B55D-3F96-4697-93D4-735D6E07536D}"/>
          </ac:spMkLst>
        </pc:spChg>
        <pc:spChg chg="del">
          <ac:chgData name="Yonghuan Cao" userId="af223910ad9485ea" providerId="LiveId" clId="{D93F0376-EDCB-4456-AF9F-48F244C9EBB0}" dt="2020-06-20T16:37:04.349" v="7705" actId="700"/>
          <ac:spMkLst>
            <pc:docMk/>
            <pc:sldMk cId="964128988" sldId="332"/>
            <ac:spMk id="3" creationId="{6DEB25EB-8C3E-470F-8C0C-1F1470289F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5AEC7-3E49-4511-8033-23479DA596A1}" type="datetimeFigureOut">
              <a:rPr lang="en-US" smtClean="0"/>
              <a:t>2020-06-20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D6A2E-55BB-45E4-BE12-DE67A2F38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2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6A2E-55BB-45E4-BE12-DE67A2F380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6A2E-55BB-45E4-BE12-DE67A2F380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69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示劍</a:t>
            </a:r>
            <a:r>
              <a:rPr lang="en-US" altLang="zh-CN" dirty="0"/>
              <a:t>	66km</a:t>
            </a:r>
          </a:p>
          <a:p>
            <a:r>
              <a:rPr lang="zh-CN" altLang="en-US" dirty="0"/>
              <a:t>耶利哥</a:t>
            </a:r>
            <a:r>
              <a:rPr lang="en-US" altLang="zh-CN" dirty="0"/>
              <a:t>	27km</a:t>
            </a:r>
          </a:p>
          <a:p>
            <a:r>
              <a:rPr lang="zh-CN" altLang="en-US" dirty="0"/>
              <a:t>耶路撒冷</a:t>
            </a:r>
            <a:r>
              <a:rPr lang="en-US" altLang="zh-CN" dirty="0"/>
              <a:t>	46km</a:t>
            </a:r>
          </a:p>
          <a:p>
            <a:r>
              <a:rPr lang="zh-CN" altLang="en-US" dirty="0"/>
              <a:t>希伯倫</a:t>
            </a:r>
            <a:r>
              <a:rPr lang="en-US" altLang="zh-CN" dirty="0"/>
              <a:t>	65km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onstantia" panose="02030602050306030303" pitchFamily="18" charset="0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Constantia" panose="02030602050306030303" pitchFamily="18" charset="0"/>
                <a:ea typeface="KaiTi" panose="02010609060101010101" pitchFamily="49" charset="-122"/>
              </a:rPr>
              <a:t>1-4</a:t>
            </a:r>
            <a:r>
              <a:rPr lang="en-US" altLang="zh-CN" sz="1200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1200" dirty="0">
                <a:latin typeface="KaiTi" panose="02010609060101010101" pitchFamily="49" charset="-122"/>
                <a:ea typeface="KaiTi" panose="02010609060101010101" pitchFamily="49" charset="-122"/>
              </a:rPr>
              <a:t>歷史回顧</a:t>
            </a:r>
            <a:endParaRPr lang="en-US" altLang="zh-CN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Constantia" panose="02030602050306030303" pitchFamily="18" charset="0"/>
                <a:ea typeface="KaiTi" panose="02010609060101010101" pitchFamily="49" charset="-122"/>
              </a:rPr>
              <a:t>5-11</a:t>
            </a:r>
            <a:r>
              <a:rPr lang="en-US" altLang="zh-CN" sz="1200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1200" dirty="0">
                <a:latin typeface="KaiTi" panose="02010609060101010101" pitchFamily="49" charset="-122"/>
                <a:ea typeface="KaiTi" panose="02010609060101010101" pitchFamily="49" charset="-122"/>
              </a:rPr>
              <a:t>誡命</a:t>
            </a:r>
            <a:endParaRPr lang="en-US" altLang="zh-CN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6A2E-55BB-45E4-BE12-DE67A2F380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55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不用像以色列人一樣拒守律法，但是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6A2E-55BB-45E4-BE12-DE67A2F380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9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KPI</a:t>
            </a:r>
            <a:r>
              <a:rPr lang="zh-CN" altLang="en-US" dirty="0"/>
              <a:t>當然只是一個參考。</a:t>
            </a:r>
            <a:endParaRPr lang="en-US" dirty="0"/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我們是一天幾節經文草草了事的態度，還是真願意盡心盡性盡力愛我們的神呢？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6A2E-55BB-45E4-BE12-DE67A2F380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24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Guildford, &lt; 30 miles southwest of London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6A2E-55BB-45E4-BE12-DE67A2F380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1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所罗门王一切的饮器都是金的，利巴嫩林宫里的一切器皿都是精金的。</a:t>
            </a:r>
            <a:r>
              <a:rPr lang="zh-CN" altLang="en-US" b="1" dirty="0"/>
              <a:t>所罗门年间，银子算不了什么</a:t>
            </a:r>
            <a:r>
              <a:rPr lang="zh-CN" altLang="en-US" dirty="0"/>
              <a:t>。</a:t>
            </a:r>
            <a:r>
              <a:rPr lang="en-US" altLang="zh-CN" dirty="0"/>
              <a:t>『</a:t>
            </a:r>
            <a:r>
              <a:rPr lang="zh-CN" altLang="en-US" dirty="0"/>
              <a:t>代下</a:t>
            </a:r>
            <a:r>
              <a:rPr lang="en-US" altLang="zh-CN" dirty="0"/>
              <a:t>9:20』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6A2E-55BB-45E4-BE12-DE67A2F380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2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屬靈的奸淫罪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6A2E-55BB-45E4-BE12-DE67A2F380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5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2020-06-20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2020-06-20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2020-06-20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2020-06-20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2020-06-20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2020-06-20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2020-06-20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2020-06-20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2020-06-20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2020-06-20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2020-06-20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2020-06-20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biblepoint.net/deut.htm" TargetMode="Externa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vidpawson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2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25992B-CD5D-41F5-A743-745D945E90DF}"/>
              </a:ext>
            </a:extLst>
          </p:cNvPr>
          <p:cNvSpPr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零、經文背景簡介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681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59D35C-23AC-4076-BDEA-60401E2CF5B3}"/>
              </a:ext>
            </a:extLst>
          </p:cNvPr>
          <p:cNvSpPr/>
          <p:nvPr/>
        </p:nvSpPr>
        <p:spPr>
          <a:xfrm>
            <a:off x="0" y="0"/>
            <a:ext cx="12192000" cy="24314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這是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耶和華你們神所吩咐教訓你們的誡命、律例、典章、使你們在所要過去得為業的地上遵行。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2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好叫你和你子子孫孫一生敬畏耶和華你的神，謹守他的一切律例誡命，就是我所吩咐你的，使你的日子得以長久。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3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以色列阿，你要聽，要謹守遵行，使你可以在那流奶與蜜之地，得以享福，人數極其增多，正如耶和華你列祖的神所應許你的。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5EDC80-1886-40F5-9329-11BFBDDFE6E9}"/>
              </a:ext>
            </a:extLst>
          </p:cNvPr>
          <p:cNvSpPr/>
          <p:nvPr/>
        </p:nvSpPr>
        <p:spPr>
          <a:xfrm>
            <a:off x="0" y="263307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這是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403541-241B-44BA-90A1-2FBFDF32D6BF}"/>
              </a:ext>
            </a:extLst>
          </p:cNvPr>
          <p:cNvSpPr/>
          <p:nvPr/>
        </p:nvSpPr>
        <p:spPr>
          <a:xfrm>
            <a:off x="6096000" y="340397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流奶與蜜之地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C422D-7098-4290-B8CE-022296F6603F}"/>
              </a:ext>
            </a:extLst>
          </p:cNvPr>
          <p:cNvSpPr/>
          <p:nvPr/>
        </p:nvSpPr>
        <p:spPr>
          <a:xfrm>
            <a:off x="0" y="339891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要過去得為業的地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67277-A6A7-42AE-AD3C-EAF7EA5CB7CB}"/>
              </a:ext>
            </a:extLst>
          </p:cNvPr>
          <p:cNvSpPr/>
          <p:nvPr/>
        </p:nvSpPr>
        <p:spPr>
          <a:xfrm>
            <a:off x="0" y="4174871"/>
            <a:ext cx="5273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3200" dirty="0">
                <a:latin typeface="Constantia" panose="02030602050306030303" pitchFamily="18" charset="0"/>
                <a:ea typeface="KaiTi" panose="02010609060101010101" pitchFamily="49" charset="-122"/>
              </a:rPr>
              <a:t>40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天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24CB8C-5453-429C-8AB2-4B344478764D}"/>
              </a:ext>
            </a:extLst>
          </p:cNvPr>
          <p:cNvSpPr/>
          <p:nvPr/>
        </p:nvSpPr>
        <p:spPr>
          <a:xfrm>
            <a:off x="7048870" y="4174871"/>
            <a:ext cx="5143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Constantia" panose="02030602050306030303" pitchFamily="18" charset="0"/>
                <a:ea typeface="KaiTi" panose="02010609060101010101" pitchFamily="49" charset="-122"/>
              </a:rPr>
              <a:t>40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!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DF18A8-8126-419C-98B7-1D82049DEC53}"/>
              </a:ext>
            </a:extLst>
          </p:cNvPr>
          <p:cNvSpPr/>
          <p:nvPr/>
        </p:nvSpPr>
        <p:spPr>
          <a:xfrm>
            <a:off x="5273335" y="4174871"/>
            <a:ext cx="1775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A09D9-C545-420E-9AB2-1DF640F1D162}"/>
              </a:ext>
            </a:extLst>
          </p:cNvPr>
          <p:cNvSpPr/>
          <p:nvPr/>
        </p:nvSpPr>
        <p:spPr>
          <a:xfrm>
            <a:off x="0" y="4945771"/>
            <a:ext cx="1219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在耶和華眼前行惡的那一代人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出埃及時過</a:t>
            </a:r>
            <a:r>
              <a:rPr lang="en-US" altLang="zh-CN" sz="2000" dirty="0">
                <a:latin typeface="Constantia" panose="02030602050306030303" pitchFamily="18" charset="0"/>
                <a:ea typeface="KaiTi" panose="02010609060101010101" pitchFamily="49" charset="-122"/>
              </a:rPr>
              <a:t>20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嵗的，除了迦勒和约书亚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民</a:t>
            </a:r>
            <a:r>
              <a:rPr lang="en-US" sz="2000" dirty="0">
                <a:latin typeface="Constantia" panose="02030602050306030303" pitchFamily="18" charset="0"/>
                <a:ea typeface="KaiTi" panose="02010609060101010101" pitchFamily="49" charset="-122"/>
              </a:rPr>
              <a:t>32:11-13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A6512A-5D0D-43B0-871F-6088E6FAF9D1}"/>
              </a:ext>
            </a:extLst>
          </p:cNvPr>
          <p:cNvSpPr/>
          <p:nvPr/>
        </p:nvSpPr>
        <p:spPr>
          <a:xfrm>
            <a:off x="0" y="6024448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多半是神不喜歡的人，所以在曠野倒斃。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『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林前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10:5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』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5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next to the ocean&#10;&#10;Description automatically generated">
            <a:extLst>
              <a:ext uri="{FF2B5EF4-FFF2-40B4-BE49-F238E27FC236}">
                <a16:creationId xmlns:a16="http://schemas.microsoft.com/office/drawing/2014/main" id="{C194F9D1-D3D3-4D16-AB73-8AEF71E617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r="4038"/>
          <a:stretch/>
        </p:blipFill>
        <p:spPr>
          <a:xfrm>
            <a:off x="4804696" y="0"/>
            <a:ext cx="73873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668493-64B3-4AA6-80C5-6D5A8DBFED9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06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E7CCE3-3A54-40A1-A507-A29C96B0D3DE}"/>
              </a:ext>
            </a:extLst>
          </p:cNvPr>
          <p:cNvSpPr txBox="1"/>
          <p:nvPr/>
        </p:nvSpPr>
        <p:spPr>
          <a:xfrm>
            <a:off x="1567623" y="4064745"/>
            <a:ext cx="112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耶路撒冷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A2AFF-A0F0-464B-A543-A9BB2F530F5E}"/>
              </a:ext>
            </a:extLst>
          </p:cNvPr>
          <p:cNvSpPr txBox="1"/>
          <p:nvPr/>
        </p:nvSpPr>
        <p:spPr>
          <a:xfrm>
            <a:off x="1513163" y="50173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希伯倫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7139F-F764-4326-BC35-EFCA536F92AB}"/>
              </a:ext>
            </a:extLst>
          </p:cNvPr>
          <p:cNvSpPr txBox="1"/>
          <p:nvPr/>
        </p:nvSpPr>
        <p:spPr>
          <a:xfrm>
            <a:off x="520343" y="620844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別是巴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A1ED8-E5FA-4AD5-BE5F-47A66A6C099F}"/>
              </a:ext>
            </a:extLst>
          </p:cNvPr>
          <p:cNvSpPr txBox="1"/>
          <p:nvPr/>
        </p:nvSpPr>
        <p:spPr>
          <a:xfrm>
            <a:off x="2832613" y="49034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死海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E4DCC7-1244-431E-B37E-3744C994691F}"/>
              </a:ext>
            </a:extLst>
          </p:cNvPr>
          <p:cNvSpPr txBox="1"/>
          <p:nvPr/>
        </p:nvSpPr>
        <p:spPr>
          <a:xfrm>
            <a:off x="2944324" y="2530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加利利海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944180-0002-4B57-87E5-79F715C5C3B2}"/>
              </a:ext>
            </a:extLst>
          </p:cNvPr>
          <p:cNvSpPr txBox="1"/>
          <p:nvPr/>
        </p:nvSpPr>
        <p:spPr>
          <a:xfrm>
            <a:off x="361839" y="846339"/>
            <a:ext cx="31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地中海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1CC45C-69A0-46E9-9857-9F04D135A3AD}"/>
              </a:ext>
            </a:extLst>
          </p:cNvPr>
          <p:cNvSpPr txBox="1"/>
          <p:nvPr/>
        </p:nvSpPr>
        <p:spPr>
          <a:xfrm>
            <a:off x="2452471" y="369881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耶利哥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49D6D-1641-4067-951D-3E5F422F6CA5}"/>
              </a:ext>
            </a:extLst>
          </p:cNvPr>
          <p:cNvSpPr txBox="1"/>
          <p:nvPr/>
        </p:nvSpPr>
        <p:spPr>
          <a:xfrm>
            <a:off x="2200332" y="23832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示劍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801EF9C-F69E-4B89-903D-2BCC5EB2C7D9}"/>
              </a:ext>
            </a:extLst>
          </p:cNvPr>
          <p:cNvSpPr/>
          <p:nvPr/>
        </p:nvSpPr>
        <p:spPr>
          <a:xfrm>
            <a:off x="3825177" y="4019879"/>
            <a:ext cx="292963" cy="26542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81529CCC-6125-45CC-ABD9-66FAAEBD2F61}"/>
              </a:ext>
            </a:extLst>
          </p:cNvPr>
          <p:cNvSpPr/>
          <p:nvPr/>
        </p:nvSpPr>
        <p:spPr>
          <a:xfrm>
            <a:off x="3807421" y="4261737"/>
            <a:ext cx="292963" cy="26542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CF2270-66E2-4F1D-844F-586624E6B14D}"/>
              </a:ext>
            </a:extLst>
          </p:cNvPr>
          <p:cNvSpPr txBox="1"/>
          <p:nvPr/>
        </p:nvSpPr>
        <p:spPr>
          <a:xfrm>
            <a:off x="3229764" y="1686986"/>
            <a:ext cx="317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約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旦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河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9BE5983-2AB4-4A2F-A408-8D62FEF3D128}"/>
              </a:ext>
            </a:extLst>
          </p:cNvPr>
          <p:cNvCxnSpPr>
            <a:cxnSpLocks/>
            <a:stCxn id="17" idx="0"/>
            <a:endCxn id="7" idx="3"/>
          </p:cNvCxnSpPr>
          <p:nvPr/>
        </p:nvCxnSpPr>
        <p:spPr>
          <a:xfrm flipH="1">
            <a:off x="2390326" y="4261737"/>
            <a:ext cx="1563577" cy="940293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2E66D8-A074-48D8-831C-C86FED191856}"/>
              </a:ext>
            </a:extLst>
          </p:cNvPr>
          <p:cNvCxnSpPr>
            <a:cxnSpLocks/>
            <a:stCxn id="16" idx="3"/>
            <a:endCxn id="6" idx="3"/>
          </p:cNvCxnSpPr>
          <p:nvPr/>
        </p:nvCxnSpPr>
        <p:spPr>
          <a:xfrm flipH="1" flipV="1">
            <a:off x="2692690" y="4249411"/>
            <a:ext cx="1278969" cy="35888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F58F1A7-A103-46F3-A04F-BA9FABFEBB6B}"/>
              </a:ext>
            </a:extLst>
          </p:cNvPr>
          <p:cNvCxnSpPr>
            <a:cxnSpLocks/>
            <a:stCxn id="17" idx="0"/>
            <a:endCxn id="12" idx="3"/>
          </p:cNvCxnSpPr>
          <p:nvPr/>
        </p:nvCxnSpPr>
        <p:spPr>
          <a:xfrm flipH="1" flipV="1">
            <a:off x="3329634" y="3883479"/>
            <a:ext cx="624269" cy="378258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30E9C0E-27CD-4838-A12B-76CE23C22E38}"/>
              </a:ext>
            </a:extLst>
          </p:cNvPr>
          <p:cNvCxnSpPr>
            <a:cxnSpLocks/>
            <a:stCxn id="16" idx="3"/>
            <a:endCxn id="13" idx="3"/>
          </p:cNvCxnSpPr>
          <p:nvPr/>
        </p:nvCxnSpPr>
        <p:spPr>
          <a:xfrm flipH="1" flipV="1">
            <a:off x="2846663" y="2567867"/>
            <a:ext cx="1124996" cy="1717432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C04BF20-4955-4FC2-87E3-A138540CA912}"/>
              </a:ext>
            </a:extLst>
          </p:cNvPr>
          <p:cNvSpPr txBox="1"/>
          <p:nvPr/>
        </p:nvSpPr>
        <p:spPr>
          <a:xfrm>
            <a:off x="3807421" y="355667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摩押地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8A2438-1AEF-44A6-B8B0-FFF28AE65BFC}"/>
              </a:ext>
            </a:extLst>
          </p:cNvPr>
          <p:cNvSpPr/>
          <p:nvPr/>
        </p:nvSpPr>
        <p:spPr>
          <a:xfrm>
            <a:off x="2979654" y="4333338"/>
            <a:ext cx="193220" cy="2032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4BB690-CE6C-439F-B359-DD14A1E524B3}"/>
              </a:ext>
            </a:extLst>
          </p:cNvPr>
          <p:cNvSpPr/>
          <p:nvPr/>
        </p:nvSpPr>
        <p:spPr>
          <a:xfrm>
            <a:off x="4052320" y="428262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ea typeface="KaiTi" panose="02010609060101010101" pitchFamily="49" charset="-122"/>
                <a:cs typeface="Times New Roman" panose="02020603050405020304" pitchFamily="18" charset="0"/>
              </a:rPr>
              <a:t>毗斯迦</a:t>
            </a: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630F6D-5E6F-4D7D-937E-4863897B6548}"/>
              </a:ext>
            </a:extLst>
          </p:cNvPr>
          <p:cNvSpPr/>
          <p:nvPr/>
        </p:nvSpPr>
        <p:spPr>
          <a:xfrm>
            <a:off x="4047510" y="3911861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ea typeface="KaiTi" panose="02010609060101010101" pitchFamily="49" charset="-122"/>
                <a:cs typeface="Times New Roman" panose="02020603050405020304" pitchFamily="18" charset="0"/>
              </a:rPr>
              <a:t>尼波山</a:t>
            </a:r>
            <a:endParaRPr lang="en-US" b="1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BBCDBE9-73F1-494B-B682-C35EEC54E0FF}"/>
              </a:ext>
            </a:extLst>
          </p:cNvPr>
          <p:cNvSpPr/>
          <p:nvPr/>
        </p:nvSpPr>
        <p:spPr>
          <a:xfrm>
            <a:off x="6103857" y="4072608"/>
            <a:ext cx="240372" cy="59713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6" grpId="0" animBg="1"/>
      <p:bldP spid="17" grpId="0" animBg="1"/>
      <p:bldP spid="47" grpId="0"/>
      <p:bldP spid="2" grpId="0" animBg="1"/>
      <p:bldP spid="18" grpId="0"/>
      <p:bldP spid="19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59D35C-23AC-4076-BDEA-60401E2CF5B3}"/>
              </a:ext>
            </a:extLst>
          </p:cNvPr>
          <p:cNvSpPr/>
          <p:nvPr/>
        </p:nvSpPr>
        <p:spPr>
          <a:xfrm>
            <a:off x="0" y="0"/>
            <a:ext cx="12192000" cy="24314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這是耶和華你們神所吩咐教訓你們的誡命、律例、典章、使你們在所要過去得為業的地上遵行。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2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好叫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你和你子子孫孫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一生敬畏耶和華你的神，謹守他的一切律例誡命，就是我所吩咐你的，使你的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日子得以長久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3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以色列阿，你要聽，要謹守遵行，使你可以在那流奶與蜜之地，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得以享福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，人數極其增多，正如耶和華你列祖的神所應許你的。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BDF832-D446-4CBF-890B-5CF3F14CAA09}"/>
              </a:ext>
            </a:extLst>
          </p:cNvPr>
          <p:cNvSpPr/>
          <p:nvPr/>
        </p:nvSpPr>
        <p:spPr>
          <a:xfrm>
            <a:off x="-1" y="2556314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你和你子子孫孫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得以長久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得以享福</a:t>
            </a:r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5CB02A-77E6-453D-AE4B-7790658051F3}"/>
              </a:ext>
            </a:extLst>
          </p:cNvPr>
          <p:cNvSpPr/>
          <p:nvPr/>
        </p:nvSpPr>
        <p:spPr>
          <a:xfrm>
            <a:off x="-1" y="3382887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敬畏耶和華你的神，謹守他的一切律例誡命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7FB3D9-490D-4BFC-B98A-B10358A3A062}"/>
              </a:ext>
            </a:extLst>
          </p:cNvPr>
          <p:cNvSpPr/>
          <p:nvPr/>
        </p:nvSpPr>
        <p:spPr>
          <a:xfrm>
            <a:off x="-1" y="4209460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得生命，並且得的更豐盛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約</a:t>
            </a:r>
            <a:r>
              <a:rPr lang="en-US" dirty="0">
                <a:latin typeface="Constantia" panose="02030602050306030303" pitchFamily="18" charset="0"/>
                <a:ea typeface="KaiTi" panose="02010609060101010101" pitchFamily="49" charset="-122"/>
              </a:rPr>
              <a:t>10:10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EED0B8-9ECA-48D5-BB93-B1145517A8BF}"/>
              </a:ext>
            </a:extLst>
          </p:cNvPr>
          <p:cNvSpPr/>
          <p:nvPr/>
        </p:nvSpPr>
        <p:spPr>
          <a:xfrm>
            <a:off x="2" y="5862607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得救本乎恩也因着信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弗</a:t>
            </a:r>
            <a:r>
              <a:rPr lang="en-US" altLang="zh-CN" dirty="0">
                <a:latin typeface="Constantia" panose="02030602050306030303" pitchFamily="18" charset="0"/>
                <a:ea typeface="KaiTi" panose="02010609060101010101" pitchFamily="49" charset="-122"/>
              </a:rPr>
              <a:t>2:8a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 “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你們若常常遵守我的道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…”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約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</a:rPr>
              <a:t>8:31a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361C3C-3042-4C23-B37D-038CD9D25AAF}"/>
              </a:ext>
            </a:extLst>
          </p:cNvPr>
          <p:cNvSpPr/>
          <p:nvPr/>
        </p:nvSpPr>
        <p:spPr>
          <a:xfrm>
            <a:off x="-1" y="5036033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“你們要先求他的國和他的義，這些東西都要加給你們了”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太</a:t>
            </a:r>
            <a:r>
              <a:rPr lang="en-US" dirty="0">
                <a:latin typeface="Constantia" panose="02030602050306030303" pitchFamily="18" charset="0"/>
                <a:ea typeface="KaiTi" panose="02010609060101010101" pitchFamily="49" charset="-122"/>
              </a:rPr>
              <a:t>6:33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265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25992B-CD5D-41F5-A743-745D945E90DF}"/>
              </a:ext>
            </a:extLst>
          </p:cNvPr>
          <p:cNvSpPr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一、愛你獨一的主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884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0D7532-6294-44BC-985F-E67720D77ED6}"/>
              </a:ext>
            </a:extLst>
          </p:cNvPr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4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以色列阿，你要聽！耶和華我們神是獨一的主。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5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你要盡心、盡性、盡力愛耶和華你的神。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8BAD4D-5961-49BA-9AA2-6E9DE4E9B456}"/>
              </a:ext>
            </a:extLst>
          </p:cNvPr>
          <p:cNvSpPr/>
          <p:nvPr/>
        </p:nvSpPr>
        <p:spPr>
          <a:xfrm>
            <a:off x="0" y="1433675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可</a:t>
            </a:r>
            <a:r>
              <a:rPr lang="en-US" sz="2000" dirty="0">
                <a:latin typeface="Constantia" panose="02030602050306030303" pitchFamily="18" charset="0"/>
                <a:ea typeface="KaiTi" panose="02010609060101010101" pitchFamily="49" charset="-122"/>
              </a:rPr>
              <a:t>12:28-34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』『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太</a:t>
            </a:r>
            <a:r>
              <a:rPr lang="en-US" sz="2000" dirty="0">
                <a:latin typeface="Constantia" panose="02030602050306030303" pitchFamily="18" charset="0"/>
                <a:ea typeface="KaiTi" panose="02010609060101010101" pitchFamily="49" charset="-122"/>
              </a:rPr>
              <a:t>22:35-40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』『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路</a:t>
            </a:r>
            <a:r>
              <a:rPr lang="en-US" sz="2000" dirty="0">
                <a:latin typeface="Constantia" panose="02030602050306030303" pitchFamily="18" charset="0"/>
                <a:ea typeface="KaiTi" panose="02010609060101010101" pitchFamily="49" charset="-122"/>
              </a:rPr>
              <a:t>10:25-29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A6088-3CE8-4512-9634-B61DE597C965}"/>
              </a:ext>
            </a:extLst>
          </p:cNvPr>
          <p:cNvSpPr/>
          <p:nvPr/>
        </p:nvSpPr>
        <p:spPr>
          <a:xfrm>
            <a:off x="1" y="2327561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摩西律法 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|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拉比文士的糾結</a:t>
            </a: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en-US" sz="4400" b="1" dirty="0">
                <a:latin typeface="Constantia" panose="02030602050306030303" pitchFamily="18" charset="0"/>
                <a:ea typeface="KaiTi" panose="02010609060101010101" pitchFamily="49" charset="-122"/>
              </a:rPr>
              <a:t>613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 = </a:t>
            </a:r>
            <a:r>
              <a:rPr lang="en-US" sz="4400" b="1" dirty="0">
                <a:latin typeface="Constantia" panose="02030602050306030303" pitchFamily="18" charset="0"/>
                <a:ea typeface="KaiTi" panose="02010609060101010101" pitchFamily="49" charset="-122"/>
              </a:rPr>
              <a:t>365</a:t>
            </a:r>
            <a:r>
              <a:rPr lang="en-US" sz="5400" b="1" baseline="30000" dirty="0">
                <a:solidFill>
                  <a:srgbClr val="00B050"/>
                </a:solidFill>
                <a:latin typeface="Constantia" panose="02030602050306030303" pitchFamily="18" charset="0"/>
                <a:ea typeface="KaiTi" panose="02010609060101010101" pitchFamily="49" charset="-122"/>
              </a:rPr>
              <a:t>+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 + </a:t>
            </a:r>
            <a:r>
              <a:rPr lang="en-US" sz="4400" b="1" dirty="0">
                <a:latin typeface="Constantia" panose="02030602050306030303" pitchFamily="18" charset="0"/>
                <a:ea typeface="KaiTi" panose="02010609060101010101" pitchFamily="49" charset="-122"/>
              </a:rPr>
              <a:t>248</a:t>
            </a:r>
            <a:r>
              <a:rPr lang="en-US" sz="5400" b="1" baseline="30000" dirty="0">
                <a:solidFill>
                  <a:srgbClr val="FF0000"/>
                </a:solidFill>
                <a:latin typeface="Constantia" panose="02030602050306030303" pitchFamily="18" charset="0"/>
                <a:ea typeface="KaiTi" panose="02010609060101010101" pitchFamily="49" charset="-122"/>
              </a:rPr>
              <a:t>-</a:t>
            </a:r>
            <a:endParaRPr lang="en-US" sz="3200" b="1" baseline="30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2D7015-C98F-428F-90C2-20A23141D4E8}"/>
              </a:ext>
            </a:extLst>
          </p:cNvPr>
          <p:cNvSpPr/>
          <p:nvPr/>
        </p:nvSpPr>
        <p:spPr>
          <a:xfrm>
            <a:off x="-1" y="3837001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“夫子，律法上的诫命，哪一条是最大的呢？”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3A0146-5C84-4369-A6BC-C14BD0E7713C}"/>
              </a:ext>
            </a:extLst>
          </p:cNvPr>
          <p:cNvSpPr/>
          <p:nvPr/>
        </p:nvSpPr>
        <p:spPr>
          <a:xfrm>
            <a:off x="-2" y="4730887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“这是诫命中的第一，且是最大的。”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976D10-E47D-4BFB-AF5F-1F9F09E175D4}"/>
              </a:ext>
            </a:extLst>
          </p:cNvPr>
          <p:cNvSpPr/>
          <p:nvPr/>
        </p:nvSpPr>
        <p:spPr>
          <a:xfrm>
            <a:off x="-3" y="5624772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大誡命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</a:t>
            </a:r>
            <a:r>
              <a:rPr lang="en-US" altLang="zh-CN" sz="3200" dirty="0">
                <a:latin typeface="Constantia" panose="02030602050306030303" pitchFamily="18" charset="0"/>
                <a:ea typeface="KaiTi" panose="02010609060101010101" pitchFamily="49" charset="-122"/>
              </a:rPr>
              <a:t> “Shema”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|“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聽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90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0D7532-6294-44BC-985F-E67720D77ED6}"/>
              </a:ext>
            </a:extLst>
          </p:cNvPr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4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以色列阿，你要聽！耶和華我們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神是獨一的主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5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你要盡心、盡性、盡力愛耶和華你的神。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8BAD4D-5961-49BA-9AA2-6E9DE4E9B456}"/>
              </a:ext>
            </a:extLst>
          </p:cNvPr>
          <p:cNvSpPr/>
          <p:nvPr/>
        </p:nvSpPr>
        <p:spPr>
          <a:xfrm>
            <a:off x="-4" y="1405942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神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獨一的主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B527B9-592C-4E5F-A608-97456404DA81}"/>
              </a:ext>
            </a:extLst>
          </p:cNvPr>
          <p:cNvSpPr/>
          <p:nvPr/>
        </p:nvSpPr>
        <p:spPr>
          <a:xfrm>
            <a:off x="1" y="2171459"/>
            <a:ext cx="1219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信仰的對象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對應第一誡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出</a:t>
            </a:r>
            <a:r>
              <a:rPr lang="en-US" altLang="zh-CN" sz="2000" dirty="0">
                <a:latin typeface="Constantia" panose="02030602050306030303" pitchFamily="18" charset="0"/>
                <a:ea typeface="KaiTi" panose="02010609060101010101" pitchFamily="49" charset="-122"/>
              </a:rPr>
              <a:t>20:3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，申</a:t>
            </a:r>
            <a:r>
              <a:rPr lang="en-US" altLang="zh-CN" sz="2000" dirty="0">
                <a:latin typeface="Constantia" panose="02030602050306030303" pitchFamily="18" charset="0"/>
                <a:ea typeface="KaiTi" panose="02010609060101010101" pitchFamily="49" charset="-122"/>
              </a:rPr>
              <a:t>5:7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</a:p>
          <a:p>
            <a:pPr algn="ctr"/>
            <a:r>
              <a:rPr lang="zh-CN" altLang="en-US" sz="2800" dirty="0">
                <a:latin typeface="Constantia" panose="02030602050306030303" pitchFamily="18" charset="0"/>
                <a:ea typeface="KaiTi" panose="02010609060101010101" pitchFamily="49" charset="-122"/>
              </a:rPr>
              <a:t>“除了我以外，你不可有别的神。”</a:t>
            </a:r>
            <a:endParaRPr lang="en-US" sz="2800" dirty="0">
              <a:latin typeface="Constantia" panose="02030602050306030303" pitchFamily="18" charset="0"/>
              <a:ea typeface="KaiTi" panose="02010609060101010101" pitchFamily="49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397FC-2687-4B66-BEE5-350D3FF1254A}"/>
              </a:ext>
            </a:extLst>
          </p:cNvPr>
          <p:cNvSpPr/>
          <p:nvPr/>
        </p:nvSpPr>
        <p:spPr>
          <a:xfrm>
            <a:off x="-5" y="3367864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不是無神</a:t>
            </a:r>
            <a:r>
              <a:rPr lang="en-US" altLang="zh-CN" sz="2800" dirty="0">
                <a:latin typeface="Constantia" panose="02030602050306030303" pitchFamily="18" charset="0"/>
                <a:ea typeface="KaiTi" panose="02010609060101010101" pitchFamily="49" charset="-122"/>
              </a:rPr>
              <a:t>Atheism</a:t>
            </a:r>
            <a:endParaRPr lang="en-US" sz="3200" dirty="0">
              <a:latin typeface="Constantia" panose="02030602050306030303" pitchFamily="18" charset="0"/>
              <a:ea typeface="KaiTi" panose="02010609060101010101" pitchFamily="49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212499-9312-46D1-A222-D1DBA9F92741}"/>
              </a:ext>
            </a:extLst>
          </p:cNvPr>
          <p:cNvSpPr/>
          <p:nvPr/>
        </p:nvSpPr>
        <p:spPr>
          <a:xfrm>
            <a:off x="1" y="4133381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有神</a:t>
            </a:r>
            <a:r>
              <a:rPr lang="en-US" altLang="zh-CN" sz="2800" dirty="0">
                <a:latin typeface="Constantia" panose="02030602050306030303" pitchFamily="18" charset="0"/>
                <a:ea typeface="KaiTi" panose="02010609060101010101" pitchFamily="49" charset="-122"/>
              </a:rPr>
              <a:t>Theism</a:t>
            </a:r>
            <a:r>
              <a:rPr lang="zh-CN" alt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，但不是多神</a:t>
            </a:r>
            <a:r>
              <a:rPr lang="en-US" altLang="zh-CN" sz="2800" dirty="0">
                <a:latin typeface="Constantia" panose="02030602050306030303" pitchFamily="18" charset="0"/>
                <a:ea typeface="KaiTi" panose="02010609060101010101" pitchFamily="49" charset="-122"/>
              </a:rPr>
              <a:t>Polytheism</a:t>
            </a:r>
            <a:r>
              <a:rPr lang="zh-CN" alt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，也不是泛神</a:t>
            </a:r>
            <a:r>
              <a:rPr lang="en-US" altLang="zh-CN" sz="2800" dirty="0">
                <a:latin typeface="Constantia" panose="02030602050306030303" pitchFamily="18" charset="0"/>
                <a:ea typeface="KaiTi" panose="02010609060101010101" pitchFamily="49" charset="-122"/>
              </a:rPr>
              <a:t>Pantheism</a:t>
            </a:r>
            <a:endParaRPr lang="en-US" sz="3200" dirty="0">
              <a:latin typeface="Constantia" panose="02030602050306030303" pitchFamily="18" charset="0"/>
              <a:ea typeface="KaiTi" panose="02010609060101010101" pitchFamily="49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6CDA47-C0A0-4221-9712-E10FD2694DF4}"/>
              </a:ext>
            </a:extLst>
          </p:cNvPr>
          <p:cNvSpPr/>
          <p:nvPr/>
        </p:nvSpPr>
        <p:spPr>
          <a:xfrm>
            <a:off x="1" y="4898898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也非其他單神</a:t>
            </a:r>
            <a:r>
              <a:rPr lang="zh-CN" alt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宗教</a:t>
            </a:r>
            <a:r>
              <a:rPr lang="en-US" altLang="zh-CN" sz="2800" dirty="0">
                <a:latin typeface="Constantia" panose="02030602050306030303" pitchFamily="18" charset="0"/>
                <a:ea typeface="KaiTi" panose="02010609060101010101" pitchFamily="49" charset="-122"/>
              </a:rPr>
              <a:t>Monotheism</a:t>
            </a:r>
            <a:endParaRPr lang="en-US" sz="3200" dirty="0">
              <a:latin typeface="Constantia" panose="02030602050306030303" pitchFamily="18" charset="0"/>
              <a:ea typeface="KaiTi" panose="02010609060101010101" pitchFamily="49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45DF4E-EAF6-463A-8FB1-AA05B9A16C10}"/>
              </a:ext>
            </a:extLst>
          </p:cNvPr>
          <p:cNvSpPr/>
          <p:nvPr/>
        </p:nvSpPr>
        <p:spPr>
          <a:xfrm>
            <a:off x="-6" y="5664413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Constantia" panose="02030602050306030303" pitchFamily="18" charset="0"/>
                <a:ea typeface="KaiTi" panose="02010609060101010101" pitchFamily="49" charset="-122"/>
              </a:rPr>
              <a:t>聖經所啓示的獨一真神，三位一體！</a:t>
            </a:r>
            <a:endParaRPr lang="en-US" sz="3200" b="1" dirty="0">
              <a:latin typeface="Constantia" panose="02030602050306030303" pitchFamily="18" charset="0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90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0D7532-6294-44BC-985F-E67720D77ED6}"/>
              </a:ext>
            </a:extLst>
          </p:cNvPr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4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以色列阿，你要聽！耶和華我們神是獨一的主。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5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你要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盡心、盡性、盡力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愛耶和華你的神。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8BAD4D-5961-49BA-9AA2-6E9DE4E9B456}"/>
              </a:ext>
            </a:extLst>
          </p:cNvPr>
          <p:cNvSpPr/>
          <p:nvPr/>
        </p:nvSpPr>
        <p:spPr>
          <a:xfrm>
            <a:off x="-6" y="1325163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Constantia" panose="02030602050306030303" pitchFamily="18" charset="0"/>
                <a:ea typeface="KaiTi" panose="02010609060101010101" pitchFamily="49" charset="-122"/>
              </a:rPr>
              <a:t>6:4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en-US" altLang="zh-CN" sz="3200" b="1" dirty="0">
                <a:latin typeface="Constantia" panose="02030602050306030303" pitchFamily="18" charset="0"/>
                <a:ea typeface="KaiTi" panose="02010609060101010101" pitchFamily="49" charset="-122"/>
                <a:sym typeface="Wingdings" panose="05000000000000000000" pitchFamily="2" charset="2"/>
              </a:rPr>
              <a:t>6:5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前提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原因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B527B9-592C-4E5F-A608-97456404DA81}"/>
              </a:ext>
            </a:extLst>
          </p:cNvPr>
          <p:cNvSpPr/>
          <p:nvPr/>
        </p:nvSpPr>
        <p:spPr>
          <a:xfrm>
            <a:off x="1" y="1989208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盡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心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 </a:t>
            </a:r>
            <a:r>
              <a:rPr lang="en-US" altLang="zh-CN" sz="3200" b="1" dirty="0">
                <a:latin typeface="Constantia" panose="02030602050306030303" pitchFamily="18" charset="0"/>
                <a:ea typeface="KaiTi" panose="02010609060101010101" pitchFamily="49" charset="-122"/>
                <a:cs typeface="KaiTi" panose="02010609060101010101" pitchFamily="49" charset="-122"/>
              </a:rPr>
              <a:t>heart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盡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性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 </a:t>
            </a:r>
            <a:r>
              <a:rPr lang="en-US" altLang="zh-CN" sz="3200" b="1" dirty="0">
                <a:latin typeface="Constantia" panose="02030602050306030303" pitchFamily="18" charset="0"/>
                <a:ea typeface="KaiTi" panose="02010609060101010101" pitchFamily="49" charset="-122"/>
                <a:cs typeface="KaiTi" panose="02010609060101010101" pitchFamily="49" charset="-122"/>
              </a:rPr>
              <a:t>soul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 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盡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力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 </a:t>
            </a:r>
            <a:r>
              <a:rPr lang="en-US" altLang="zh-CN" sz="3200" b="1" dirty="0">
                <a:latin typeface="Constantia" panose="02030602050306030303" pitchFamily="18" charset="0"/>
                <a:ea typeface="KaiTi" panose="02010609060101010101" pitchFamily="49" charset="-122"/>
                <a:cs typeface="KaiTi" panose="02010609060101010101" pitchFamily="49" charset="-122"/>
              </a:rPr>
              <a:t>might</a:t>
            </a:r>
            <a:endParaRPr lang="en-US" sz="3200" b="1" dirty="0">
              <a:latin typeface="Constantia" panose="02030602050306030303" pitchFamily="18" charset="0"/>
              <a:ea typeface="KaiTi" panose="02010609060101010101" pitchFamily="49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397FC-2687-4B66-BEE5-350D3FF1254A}"/>
              </a:ext>
            </a:extLst>
          </p:cNvPr>
          <p:cNvSpPr/>
          <p:nvPr/>
        </p:nvSpPr>
        <p:spPr>
          <a:xfrm>
            <a:off x="-5" y="2653253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生命的全部！</a:t>
            </a:r>
            <a:endParaRPr lang="en-US" sz="3200" dirty="0">
              <a:latin typeface="Constantia" panose="02030602050306030303" pitchFamily="18" charset="0"/>
              <a:ea typeface="KaiTi" panose="02010609060101010101" pitchFamily="49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212499-9312-46D1-A222-D1DBA9F92741}"/>
              </a:ext>
            </a:extLst>
          </p:cNvPr>
          <p:cNvSpPr/>
          <p:nvPr/>
        </p:nvSpPr>
        <p:spPr>
          <a:xfrm>
            <a:off x="1" y="3317298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我首次讀到時的感受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endParaRPr lang="en-US" sz="3200" dirty="0">
              <a:latin typeface="Constantia" panose="02030602050306030303" pitchFamily="18" charset="0"/>
              <a:ea typeface="KaiTi" panose="02010609060101010101" pitchFamily="49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6CDA47-C0A0-4221-9712-E10FD2694DF4}"/>
              </a:ext>
            </a:extLst>
          </p:cNvPr>
          <p:cNvSpPr/>
          <p:nvPr/>
        </p:nvSpPr>
        <p:spPr>
          <a:xfrm>
            <a:off x="1" y="3981343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K</a:t>
            </a:r>
            <a:r>
              <a:rPr lang="en-US" sz="2000" dirty="0">
                <a:latin typeface="Constantia" panose="02030602050306030303" pitchFamily="18" charset="0"/>
                <a:ea typeface="KaiTi" panose="02010609060101010101" pitchFamily="49" charset="-122"/>
              </a:rPr>
              <a:t>ey</a:t>
            </a:r>
            <a:r>
              <a:rPr lang="en-US" sz="2400" dirty="0">
                <a:latin typeface="Constantia" panose="02030602050306030303" pitchFamily="18" charset="0"/>
                <a:ea typeface="KaiTi" panose="02010609060101010101" pitchFamily="49" charset="-122"/>
              </a:rPr>
              <a:t> 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P</a:t>
            </a:r>
            <a:r>
              <a:rPr lang="en-US" sz="2000" dirty="0">
                <a:latin typeface="Constantia" panose="02030602050306030303" pitchFamily="18" charset="0"/>
                <a:ea typeface="KaiTi" panose="02010609060101010101" pitchFamily="49" charset="-122"/>
              </a:rPr>
              <a:t>erformance</a:t>
            </a:r>
            <a:r>
              <a:rPr lang="en-US" sz="2400" dirty="0">
                <a:latin typeface="Constantia" panose="02030602050306030303" pitchFamily="18" charset="0"/>
                <a:ea typeface="KaiTi" panose="02010609060101010101" pitchFamily="49" charset="-122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KaiTi" panose="02010609060101010101" pitchFamily="49" charset="-122"/>
              </a:rPr>
              <a:t>I</a:t>
            </a:r>
            <a:r>
              <a:rPr lang="en-US" sz="2000" dirty="0">
                <a:latin typeface="Constantia" panose="02030602050306030303" pitchFamily="18" charset="0"/>
                <a:ea typeface="KaiTi" panose="02010609060101010101" pitchFamily="49" charset="-122"/>
              </a:rPr>
              <a:t>ndicator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?</a:t>
            </a:r>
            <a:endParaRPr lang="en-US" sz="2400" dirty="0">
              <a:latin typeface="Constantia" panose="02030602050306030303" pitchFamily="18" charset="0"/>
              <a:ea typeface="KaiTi" panose="02010609060101010101" pitchFamily="49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45DF4E-EAF6-463A-8FB1-AA05B9A16C10}"/>
              </a:ext>
            </a:extLst>
          </p:cNvPr>
          <p:cNvSpPr/>
          <p:nvPr/>
        </p:nvSpPr>
        <p:spPr>
          <a:xfrm>
            <a:off x="-6" y="4645388"/>
            <a:ext cx="12191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Constantia" panose="02030602050306030303" pitchFamily="18" charset="0"/>
                <a:ea typeface="KaiTi" panose="02010609060101010101" pitchFamily="49" charset="-122"/>
              </a:rPr>
              <a:t>&lt; 20</a:t>
            </a:r>
            <a:r>
              <a:rPr lang="en-US" altLang="zh-CN" sz="2800" dirty="0">
                <a:latin typeface="Constantia" panose="02030602050306030303" pitchFamily="18" charset="0"/>
                <a:ea typeface="KaiTi" panose="02010609060101010101" pitchFamily="49" charset="-122"/>
              </a:rPr>
              <a:t>m/day</a:t>
            </a:r>
            <a:r>
              <a:rPr lang="en-US" altLang="zh-CN" sz="3200" dirty="0">
                <a:latin typeface="Constantia" panose="02030602050306030303" pitchFamily="18" charset="0"/>
                <a:ea typeface="KaiTi" panose="02010609060101010101" pitchFamily="49" charset="-122"/>
              </a:rPr>
              <a:t>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</a:t>
            </a:r>
            <a:r>
              <a:rPr lang="en-US" altLang="zh-CN" sz="3200" dirty="0">
                <a:latin typeface="Constantia" panose="02030602050306030303" pitchFamily="18" charset="0"/>
                <a:ea typeface="KaiTi" panose="02010609060101010101" pitchFamily="49" charset="-122"/>
              </a:rPr>
              <a:t> &lt; 1</a:t>
            </a:r>
            <a:r>
              <a:rPr lang="en-US" altLang="zh-CN" sz="2800" dirty="0">
                <a:latin typeface="Constantia" panose="02030602050306030303" pitchFamily="18" charset="0"/>
                <a:ea typeface="KaiTi" panose="02010609060101010101" pitchFamily="49" charset="-122"/>
              </a:rPr>
              <a:t>m/hour</a:t>
            </a:r>
            <a:r>
              <a:rPr lang="zh-CN" alt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</a:t>
            </a:r>
            <a:r>
              <a:rPr lang="en-US" altLang="zh-CN" sz="3200" dirty="0">
                <a:latin typeface="Constantia" panose="02030602050306030303" pitchFamily="18" charset="0"/>
                <a:ea typeface="KaiTi" panose="02010609060101010101" pitchFamily="49" charset="-122"/>
              </a:rPr>
              <a:t> &lt; 1/60</a:t>
            </a:r>
            <a:r>
              <a:rPr lang="en-US" altLang="zh-CN" sz="3200" baseline="-25000" dirty="0">
                <a:latin typeface="Constantia" panose="02030602050306030303" pitchFamily="18" charset="0"/>
                <a:ea typeface="KaiTi" panose="02010609060101010101" pitchFamily="49" charset="-122"/>
              </a:rPr>
              <a:t>(24h)</a:t>
            </a:r>
            <a:r>
              <a:rPr lang="en-US" altLang="zh-CN" sz="3200" dirty="0">
                <a:latin typeface="Constantia" panose="02030602050306030303" pitchFamily="18" charset="0"/>
                <a:ea typeface="KaiTi" panose="02010609060101010101" pitchFamily="49" charset="-122"/>
              </a:rPr>
              <a:t> 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</a:t>
            </a:r>
            <a:r>
              <a:rPr lang="en-US" altLang="zh-CN" sz="3200" dirty="0">
                <a:latin typeface="Constantia" panose="02030602050306030303" pitchFamily="18" charset="0"/>
                <a:ea typeface="KaiTi" panose="02010609060101010101" pitchFamily="49" charset="-122"/>
              </a:rPr>
              <a:t> &lt; 1/48</a:t>
            </a:r>
            <a:r>
              <a:rPr lang="en-US" altLang="zh-CN" sz="3200" baseline="-25000" dirty="0">
                <a:latin typeface="Constantia" panose="02030602050306030303" pitchFamily="18" charset="0"/>
                <a:ea typeface="KaiTi" panose="02010609060101010101" pitchFamily="49" charset="-122"/>
              </a:rPr>
              <a:t>(16h)</a:t>
            </a:r>
            <a:endParaRPr lang="en-US" altLang="zh-CN" sz="3200" dirty="0">
              <a:latin typeface="Constantia" panose="02030602050306030303" pitchFamily="18" charset="0"/>
              <a:ea typeface="KaiTi" panose="02010609060101010101" pitchFamily="49" charset="-122"/>
            </a:endParaRPr>
          </a:p>
          <a:p>
            <a:pPr algn="ctr"/>
            <a:r>
              <a:rPr lang="zh-CN" altLang="en-US" sz="2000" dirty="0">
                <a:latin typeface="Constantia" panose="02030602050306030303" pitchFamily="18" charset="0"/>
                <a:ea typeface="KaiTi" panose="02010609060101010101" pitchFamily="49" charset="-122"/>
              </a:rPr>
              <a:t>除去小組教會聚會</a:t>
            </a:r>
            <a:endParaRPr lang="en-US" sz="2000" dirty="0">
              <a:latin typeface="Constantia" panose="02030602050306030303" pitchFamily="18" charset="0"/>
              <a:ea typeface="KaiTi" panose="0201060906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806E87-EFB8-4B0F-9533-7CAD0603FE7E}"/>
              </a:ext>
            </a:extLst>
          </p:cNvPr>
          <p:cNvSpPr/>
          <p:nvPr/>
        </p:nvSpPr>
        <p:spPr>
          <a:xfrm>
            <a:off x="1" y="5617208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Constantia" panose="02030602050306030303" pitchFamily="18" charset="0"/>
                <a:ea typeface="KaiTi" panose="02010609060101010101" pitchFamily="49" charset="-122"/>
              </a:rPr>
              <a:t>Pawson: “A few verses a day keeps the devil away?”</a:t>
            </a:r>
            <a:endParaRPr lang="en-US" dirty="0">
              <a:latin typeface="Constantia" panose="02030602050306030303" pitchFamily="18" charset="0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62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25992B-CD5D-41F5-A743-745D945E90DF}"/>
              </a:ext>
            </a:extLst>
          </p:cNvPr>
          <p:cNvSpPr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二、愛神和神的話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901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0D7532-6294-44BC-985F-E67720D77ED6}"/>
              </a:ext>
            </a:extLst>
          </p:cNvPr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6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我今日所吩咐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你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的話都要記在心上，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7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也要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殷勤教訓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你的兒女。無論你坐在家裡，行在路上，躺下，起來都要談論。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8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也要繫在手上為記號，戴在額上為經文。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9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又要寫在你房屋的門框上，並你的城門上。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A2504B-4445-45B1-95D1-5AFA77BECEF3}"/>
              </a:ext>
            </a:extLst>
          </p:cNvPr>
          <p:cNvSpPr/>
          <p:nvPr/>
        </p:nvSpPr>
        <p:spPr>
          <a:xfrm>
            <a:off x="-5" y="1879227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 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你的兒女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F0E2F7-C756-4E67-B888-C339AC916CB8}"/>
              </a:ext>
            </a:extLst>
          </p:cNvPr>
          <p:cNvSpPr/>
          <p:nvPr/>
        </p:nvSpPr>
        <p:spPr>
          <a:xfrm>
            <a:off x="1" y="2689242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殷勤：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坐在家裡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行在路上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躺下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起來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ACEA42-0F9B-4748-9AB4-927D329F45BD}"/>
              </a:ext>
            </a:extLst>
          </p:cNvPr>
          <p:cNvSpPr/>
          <p:nvPr/>
        </p:nvSpPr>
        <p:spPr>
          <a:xfrm>
            <a:off x="-6" y="3499257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應用？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居家隔離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長途出游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圍坐餐桌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睡前讀書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A90192-A577-4421-92E8-AC6082B69D12}"/>
              </a:ext>
            </a:extLst>
          </p:cNvPr>
          <p:cNvSpPr/>
          <p:nvPr/>
        </p:nvSpPr>
        <p:spPr>
          <a:xfrm>
            <a:off x="1" y="4309272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第一代基督徒家庭的挑戰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殷勤去做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養成習慣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幾個例子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5AB3D2-3107-49CC-99FC-EB4446836A2D}"/>
              </a:ext>
            </a:extLst>
          </p:cNvPr>
          <p:cNvSpPr/>
          <p:nvPr/>
        </p:nvSpPr>
        <p:spPr>
          <a:xfrm>
            <a:off x="1" y="561173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David Pawson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教會的經驗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98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desk in front of a curtain&#10;&#10;Description automatically generated">
            <a:extLst>
              <a:ext uri="{FF2B5EF4-FFF2-40B4-BE49-F238E27FC236}">
                <a16:creationId xmlns:a16="http://schemas.microsoft.com/office/drawing/2014/main" id="{15861CD7-6E79-4D9D-BBD2-41D9E497BB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8" b="10398"/>
          <a:stretch/>
        </p:blipFill>
        <p:spPr>
          <a:xfrm>
            <a:off x="1980126" y="0"/>
            <a:ext cx="8231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3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0D7532-6294-44BC-985F-E67720D77ED6}"/>
              </a:ext>
            </a:extLst>
          </p:cNvPr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6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我今日所吩咐你的話都要記在心上，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7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也要殷勤教訓你的兒女。無論你坐在家裡，行在路上，躺下，起來都要談論。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8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也要繫在手上為記號，戴在額上為經文。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9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又要寫在你房屋的門框上，並你的城門上。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A2504B-4445-45B1-95D1-5AFA77BECEF3}"/>
              </a:ext>
            </a:extLst>
          </p:cNvPr>
          <p:cNvSpPr/>
          <p:nvPr/>
        </p:nvSpPr>
        <p:spPr>
          <a:xfrm>
            <a:off x="-5" y="203903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繫在手上為記號，戴在額上為經文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?!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493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9A84B371-DBFA-4821-B8BF-6F565FB37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60" y="248578"/>
            <a:ext cx="4048666" cy="6079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3" name="Oval 7">
            <a:extLst>
              <a:ext uri="{FF2B5EF4-FFF2-40B4-BE49-F238E27FC236}">
                <a16:creationId xmlns:a16="http://schemas.microsoft.com/office/drawing/2014/main" id="{7FB60BD5-B15A-4DBA-BBBA-97A678FD3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429" y="537899"/>
            <a:ext cx="863600" cy="863600"/>
          </a:xfrm>
          <a:custGeom>
            <a:avLst/>
            <a:gdLst>
              <a:gd name="connsiteX0" fmla="*/ 0 w 863600"/>
              <a:gd name="connsiteY0" fmla="*/ 431800 h 863600"/>
              <a:gd name="connsiteX1" fmla="*/ 431800 w 863600"/>
              <a:gd name="connsiteY1" fmla="*/ 0 h 863600"/>
              <a:gd name="connsiteX2" fmla="*/ 863600 w 863600"/>
              <a:gd name="connsiteY2" fmla="*/ 431800 h 863600"/>
              <a:gd name="connsiteX3" fmla="*/ 431800 w 863600"/>
              <a:gd name="connsiteY3" fmla="*/ 863600 h 863600"/>
              <a:gd name="connsiteX4" fmla="*/ 0 w 863600"/>
              <a:gd name="connsiteY4" fmla="*/ 4318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863600" extrusionOk="0">
                <a:moveTo>
                  <a:pt x="0" y="431800"/>
                </a:moveTo>
                <a:cubicBezTo>
                  <a:pt x="2925" y="149179"/>
                  <a:pt x="245898" y="34759"/>
                  <a:pt x="431800" y="0"/>
                </a:cubicBezTo>
                <a:cubicBezTo>
                  <a:pt x="664913" y="18230"/>
                  <a:pt x="856713" y="211221"/>
                  <a:pt x="863600" y="431800"/>
                </a:cubicBezTo>
                <a:cubicBezTo>
                  <a:pt x="897591" y="684070"/>
                  <a:pt x="624029" y="884454"/>
                  <a:pt x="431800" y="863600"/>
                </a:cubicBezTo>
                <a:cubicBezTo>
                  <a:pt x="255591" y="865312"/>
                  <a:pt x="65946" y="651466"/>
                  <a:pt x="0" y="43180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  <a:extLst>
              <a:ext uri="{C807C97D-BFC1-408E-A445-0C87EB9F89A2}">
                <ask:lineSketchStyleProps xmlns:ask="http://schemas.microsoft.com/office/drawing/2018/sketchyshapes" sd="2008649139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Oval 8">
            <a:extLst>
              <a:ext uri="{FF2B5EF4-FFF2-40B4-BE49-F238E27FC236}">
                <a16:creationId xmlns:a16="http://schemas.microsoft.com/office/drawing/2014/main" id="{B50E796B-951C-451F-9375-EEC57A759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8611" y="3939462"/>
            <a:ext cx="863600" cy="863600"/>
          </a:xfrm>
          <a:custGeom>
            <a:avLst/>
            <a:gdLst>
              <a:gd name="connsiteX0" fmla="*/ 0 w 863600"/>
              <a:gd name="connsiteY0" fmla="*/ 431800 h 863600"/>
              <a:gd name="connsiteX1" fmla="*/ 431800 w 863600"/>
              <a:gd name="connsiteY1" fmla="*/ 0 h 863600"/>
              <a:gd name="connsiteX2" fmla="*/ 863600 w 863600"/>
              <a:gd name="connsiteY2" fmla="*/ 431800 h 863600"/>
              <a:gd name="connsiteX3" fmla="*/ 431800 w 863600"/>
              <a:gd name="connsiteY3" fmla="*/ 863600 h 863600"/>
              <a:gd name="connsiteX4" fmla="*/ 0 w 863600"/>
              <a:gd name="connsiteY4" fmla="*/ 4318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863600" extrusionOk="0">
                <a:moveTo>
                  <a:pt x="0" y="431800"/>
                </a:moveTo>
                <a:cubicBezTo>
                  <a:pt x="14104" y="176605"/>
                  <a:pt x="220693" y="45965"/>
                  <a:pt x="431800" y="0"/>
                </a:cubicBezTo>
                <a:cubicBezTo>
                  <a:pt x="693479" y="-24951"/>
                  <a:pt x="797950" y="180985"/>
                  <a:pt x="863600" y="431800"/>
                </a:cubicBezTo>
                <a:cubicBezTo>
                  <a:pt x="867861" y="735550"/>
                  <a:pt x="647909" y="843561"/>
                  <a:pt x="431800" y="863600"/>
                </a:cubicBezTo>
                <a:cubicBezTo>
                  <a:pt x="185629" y="798167"/>
                  <a:pt x="-29411" y="651754"/>
                  <a:pt x="0" y="43180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  <a:extLst>
              <a:ext uri="{C807C97D-BFC1-408E-A445-0C87EB9F89A2}">
                <ask:lineSketchStyleProps xmlns:ask="http://schemas.microsoft.com/office/drawing/2018/sketchyshapes" sd="15606535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661" name="Picture 5">
            <a:extLst>
              <a:ext uri="{FF2B5EF4-FFF2-40B4-BE49-F238E27FC236}">
                <a16:creationId xmlns:a16="http://schemas.microsoft.com/office/drawing/2014/main" id="{3100D6AF-3C68-4E54-860B-4CD02BBD9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59" y="4002054"/>
            <a:ext cx="3132137" cy="234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>
            <a:extLst>
              <a:ext uri="{FF2B5EF4-FFF2-40B4-BE49-F238E27FC236}">
                <a16:creationId xmlns:a16="http://schemas.microsoft.com/office/drawing/2014/main" id="{AFACCF67-67B8-41EA-9509-58865F1C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1" y="3979997"/>
            <a:ext cx="2516258" cy="234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EFF82C-0B2D-49BF-B049-361C1B5B1D40}"/>
              </a:ext>
            </a:extLst>
          </p:cNvPr>
          <p:cNvSpPr/>
          <p:nvPr/>
        </p:nvSpPr>
        <p:spPr>
          <a:xfrm>
            <a:off x="0" y="6436445"/>
            <a:ext cx="12181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http://www.biblepoint.net/deut.htm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63795B-2701-4016-879E-DEDCBB023F93}"/>
              </a:ext>
            </a:extLst>
          </p:cNvPr>
          <p:cNvGrpSpPr/>
          <p:nvPr/>
        </p:nvGrpSpPr>
        <p:grpSpPr>
          <a:xfrm>
            <a:off x="0" y="248578"/>
            <a:ext cx="7828830" cy="3374587"/>
            <a:chOff x="0" y="248578"/>
            <a:chExt cx="7828830" cy="3374587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EE9D0397-0977-4AB4-9753-A1CF2A063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8578"/>
              <a:ext cx="7828830" cy="3374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15F659-846F-4DB1-8110-053440B34C83}"/>
                </a:ext>
              </a:extLst>
            </p:cNvPr>
            <p:cNvSpPr/>
            <p:nvPr/>
          </p:nvSpPr>
          <p:spPr>
            <a:xfrm>
              <a:off x="6944221" y="508034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KaiTi" panose="02010609060101010101" pitchFamily="49" charset="-122"/>
                </a:rPr>
                <a:t>手上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0D4E19-81F8-499C-BE98-11056E84352C}"/>
                </a:ext>
              </a:extLst>
            </p:cNvPr>
            <p:cNvSpPr/>
            <p:nvPr/>
          </p:nvSpPr>
          <p:spPr>
            <a:xfrm>
              <a:off x="6944220" y="2269654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KaiTi" panose="02010609060101010101" pitchFamily="49" charset="-122"/>
                </a:rPr>
                <a:t>額上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/>
      <p:bldP spid="706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0D7532-6294-44BC-985F-E67720D77ED6}"/>
              </a:ext>
            </a:extLst>
          </p:cNvPr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6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我今日所吩咐你的話都要記在心上，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7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也要殷勤教訓你的兒女。無論你坐在家裡，行在路上，躺下，起來都要談論。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8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也要繫在手上為記號，戴在額上為經文。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9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又要寫在你房屋的門框上，並你的城門上。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A2504B-4445-45B1-95D1-5AFA77BECEF3}"/>
              </a:ext>
            </a:extLst>
          </p:cNvPr>
          <p:cNvSpPr/>
          <p:nvPr/>
        </p:nvSpPr>
        <p:spPr>
          <a:xfrm>
            <a:off x="-5" y="1870355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繫在手上為記號，戴在額上為經文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?!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0FB9D3-5A19-455F-B491-189B21FA71C8}"/>
              </a:ext>
            </a:extLst>
          </p:cNvPr>
          <p:cNvSpPr/>
          <p:nvPr/>
        </p:nvSpPr>
        <p:spPr>
          <a:xfrm>
            <a:off x="-6" y="2720405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律法主義？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D6756-87A4-4422-9E95-8B49B8A91B3A}"/>
              </a:ext>
            </a:extLst>
          </p:cNvPr>
          <p:cNvSpPr/>
          <p:nvPr/>
        </p:nvSpPr>
        <p:spPr>
          <a:xfrm>
            <a:off x="1" y="3570455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騙不了神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“在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主眼前都是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赤露敞开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的。”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来</a:t>
            </a:r>
            <a:r>
              <a:rPr lang="en-US" altLang="zh-CN" sz="2000" dirty="0">
                <a:latin typeface="Constantia" panose="02030602050306030303" pitchFamily="18" charset="0"/>
                <a:ea typeface="KaiTi" panose="02010609060101010101" pitchFamily="49" charset="-122"/>
              </a:rPr>
              <a:t>4:13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25C809-5553-422F-85A0-B2BF76ADC8DF}"/>
              </a:ext>
            </a:extLst>
          </p:cNvPr>
          <p:cNvSpPr/>
          <p:nvPr/>
        </p:nvSpPr>
        <p:spPr>
          <a:xfrm>
            <a:off x="-7" y="5639889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我將你的話藏在心裡，免得我得罪你。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『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詩</a:t>
            </a:r>
            <a:r>
              <a:rPr lang="en-US" sz="20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119:11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1FAFB-776D-4269-B29E-9AEFC56AA053}"/>
              </a:ext>
            </a:extLst>
          </p:cNvPr>
          <p:cNvSpPr/>
          <p:nvPr/>
        </p:nvSpPr>
        <p:spPr>
          <a:xfrm>
            <a:off x="0" y="4420505"/>
            <a:ext cx="12191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我們傳揚他是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用諸般的智慧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，勸戒各人，教導各人，</a:t>
            </a: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要把各人在基督裡完完全全的引到神面前。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西</a:t>
            </a:r>
            <a:r>
              <a:rPr lang="en-US" dirty="0">
                <a:latin typeface="Constantia" panose="02030602050306030303" pitchFamily="18" charset="0"/>
                <a:ea typeface="KaiTi" panose="02010609060101010101" pitchFamily="49" charset="-122"/>
              </a:rPr>
              <a:t>1:28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57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25992B-CD5D-41F5-A743-745D945E90DF}"/>
              </a:ext>
            </a:extLst>
          </p:cNvPr>
          <p:cNvSpPr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三、免得你忘記神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8616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0D7532-6294-44BC-985F-E67720D77ED6}"/>
              </a:ext>
            </a:extLst>
          </p:cNvPr>
          <p:cNvSpPr/>
          <p:nvPr/>
        </p:nvSpPr>
        <p:spPr>
          <a:xfrm>
            <a:off x="0" y="0"/>
            <a:ext cx="12192000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latin typeface="Constantia" panose="02030602050306030303" pitchFamily="18" charset="0"/>
                <a:ea typeface="KaiTi" panose="02010609060101010101" pitchFamily="49" charset="-122"/>
              </a:rPr>
              <a:t>10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那裡有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城邑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，又大又美，非你所建造的。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11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有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房屋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，裝滿各樣美物，非你所裝滿的。有鑿成的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水井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，非你所鑿成的。還有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葡萄園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、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橄欖園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，非你所栽種的；你喫了而且飽足。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12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那時你要謹慎，免得你忘記將你從埃及地為奴之家領出來的耶和華。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0FB9D3-5A19-455F-B491-189B21FA71C8}"/>
              </a:ext>
            </a:extLst>
          </p:cNvPr>
          <p:cNvSpPr/>
          <p:nvPr/>
        </p:nvSpPr>
        <p:spPr>
          <a:xfrm>
            <a:off x="-6" y="2356322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一位老者對下一代的肺腑之言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D6756-87A4-4422-9E95-8B49B8A91B3A}"/>
              </a:ext>
            </a:extLst>
          </p:cNvPr>
          <p:cNvSpPr/>
          <p:nvPr/>
        </p:nvSpPr>
        <p:spPr>
          <a:xfrm>
            <a:off x="1" y="3231581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城邑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房屋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水井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葡萄園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橄欖園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…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25C809-5553-422F-85A0-B2BF76ADC8DF}"/>
              </a:ext>
            </a:extLst>
          </p:cNvPr>
          <p:cNvSpPr/>
          <p:nvPr/>
        </p:nvSpPr>
        <p:spPr>
          <a:xfrm>
            <a:off x="-6" y="410684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喫了而且飽足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忘記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3A387-276E-43FB-B4C6-EA1D81E87D50}"/>
              </a:ext>
            </a:extLst>
          </p:cNvPr>
          <p:cNvSpPr/>
          <p:nvPr/>
        </p:nvSpPr>
        <p:spPr>
          <a:xfrm>
            <a:off x="-7" y="4982099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忘記神</a:t>
            </a:r>
            <a:r>
              <a:rPr lang="en-US" altLang="zh-CN" sz="3200" b="1" dirty="0">
                <a:latin typeface="Constantia" panose="02030602050306030303" pitchFamily="18" charset="0"/>
                <a:ea typeface="KaiTi" panose="02010609060101010101" pitchFamily="49" charset="-122"/>
                <a:cs typeface="KaiTi" panose="02010609060101010101" pitchFamily="49" charset="-122"/>
              </a:rPr>
              <a:t>#1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順境中忘記神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A582B7-3A58-4276-9325-F1D1C00D45FB}"/>
              </a:ext>
            </a:extLst>
          </p:cNvPr>
          <p:cNvSpPr/>
          <p:nvPr/>
        </p:nvSpPr>
        <p:spPr>
          <a:xfrm>
            <a:off x="0" y="5857357"/>
            <a:ext cx="12191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聖經的例子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身邊的例子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670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0D7532-6294-44BC-985F-E67720D77ED6}"/>
              </a:ext>
            </a:extLst>
          </p:cNvPr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13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你要敬畏耶和華你的神，事奉他，指著他的名起誓。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14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不可隨從別神，就是你們四圍國民的神。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15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因為在你們中間的耶和華你神是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忌邪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的神。惟恐耶和華你神的怒氣向你發作，就把你從地上除滅。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0FB9D3-5A19-455F-B491-189B21FA71C8}"/>
              </a:ext>
            </a:extLst>
          </p:cNvPr>
          <p:cNvSpPr/>
          <p:nvPr/>
        </p:nvSpPr>
        <p:spPr>
          <a:xfrm>
            <a:off x="-6" y="1965699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耶和華你神是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忌邪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的神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D6756-87A4-4422-9E95-8B49B8A91B3A}"/>
              </a:ext>
            </a:extLst>
          </p:cNvPr>
          <p:cNvSpPr/>
          <p:nvPr/>
        </p:nvSpPr>
        <p:spPr>
          <a:xfrm>
            <a:off x="1" y="2840958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忌邪 </a:t>
            </a:r>
            <a:r>
              <a:rPr lang="en-US" altLang="zh-CN" sz="3200" dirty="0">
                <a:latin typeface="Constantia" panose="02030602050306030303" pitchFamily="18" charset="0"/>
                <a:ea typeface="KaiTi" panose="02010609060101010101" pitchFamily="49" charset="-122"/>
                <a:cs typeface="KaiTi" panose="02010609060101010101" pitchFamily="49" charset="-122"/>
              </a:rPr>
              <a:t>Jealous</a:t>
            </a:r>
            <a:endParaRPr lang="en-US" sz="3200" dirty="0">
              <a:latin typeface="Constantia" panose="02030602050306030303" pitchFamily="18" charset="0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25C809-5553-422F-85A0-B2BF76ADC8DF}"/>
              </a:ext>
            </a:extLst>
          </p:cNvPr>
          <p:cNvSpPr/>
          <p:nvPr/>
        </p:nvSpPr>
        <p:spPr>
          <a:xfrm>
            <a:off x="-6" y="3716217"/>
            <a:ext cx="1219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神和選民的關係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夫妻的關係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KaiTi" panose="02010609060101010101" pitchFamily="49" charset="-122"/>
            </a:endParaRPr>
          </a:p>
          <a:p>
            <a:pPr algn="ctr"/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我虽作他们的丈夫，他们却背了我的约。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耶</a:t>
            </a:r>
            <a:r>
              <a:rPr lang="en-US" altLang="zh-CN" dirty="0">
                <a:latin typeface="Constantia" panose="02030602050306030303" pitchFamily="18" charset="0"/>
                <a:ea typeface="KaiTi" panose="02010609060101010101" pitchFamily="49" charset="-122"/>
              </a:rPr>
              <a:t>31:32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CF13E5-0F03-4150-98D2-D850EEFFF1F5}"/>
              </a:ext>
            </a:extLst>
          </p:cNvPr>
          <p:cNvSpPr/>
          <p:nvPr/>
        </p:nvSpPr>
        <p:spPr>
          <a:xfrm>
            <a:off x="1" y="5022364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隨從別神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= </a:t>
            </a:r>
            <a:r>
              <a:rPr lang="en-US" sz="3200" dirty="0">
                <a:latin typeface="Constantia" panose="02030602050306030303" pitchFamily="18" charset="0"/>
              </a:rPr>
              <a:t>Spiritual Adultery</a:t>
            </a:r>
            <a:endParaRPr lang="en-US" sz="4800" dirty="0">
              <a:latin typeface="Constantia" panose="02030602050306030303" pitchFamily="18" charset="0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76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0D7532-6294-44BC-985F-E67720D77ED6}"/>
              </a:ext>
            </a:extLst>
          </p:cNvPr>
          <p:cNvSpPr/>
          <p:nvPr/>
        </p:nvSpPr>
        <p:spPr>
          <a:xfrm>
            <a:off x="0" y="0"/>
            <a:ext cx="12192000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16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你們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不可試探耶和華你們的神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，像你們在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瑪撒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那樣試探他。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17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要留意遵守耶和華你們神所吩咐的誡命、法度、律例。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18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耶和華眼中看為正、看為善的、你都要遵行，使你可以享福，並可以進去，得耶和華向你列祖起誓應許的那美地。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AB34F-FC1B-46F0-AD52-F7041DDC54BF}"/>
              </a:ext>
            </a:extLst>
          </p:cNvPr>
          <p:cNvSpPr/>
          <p:nvPr/>
        </p:nvSpPr>
        <p:spPr>
          <a:xfrm>
            <a:off x="-7" y="4982099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瑪撒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”(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試探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 “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米利巴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”(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爭鬧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4A6327-C357-4619-8C9C-D0ABE17EE197}"/>
              </a:ext>
            </a:extLst>
          </p:cNvPr>
          <p:cNvSpPr/>
          <p:nvPr/>
        </p:nvSpPr>
        <p:spPr>
          <a:xfrm>
            <a:off x="1" y="2453439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瑪撒事件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出</a:t>
            </a:r>
            <a:r>
              <a:rPr lang="en-US" altLang="zh-CN" sz="2000" dirty="0">
                <a:latin typeface="Constantia" panose="02030602050306030303" pitchFamily="18" charset="0"/>
                <a:ea typeface="KaiTi" panose="02010609060101010101" pitchFamily="49" charset="-122"/>
              </a:rPr>
              <a:t>17:1-7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EA14D2-1753-4BA1-8BDB-EB331ED1CB15}"/>
              </a:ext>
            </a:extLst>
          </p:cNvPr>
          <p:cNvSpPr/>
          <p:nvPr/>
        </p:nvSpPr>
        <p:spPr>
          <a:xfrm>
            <a:off x="-8" y="3296326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曠野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 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無水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 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口渴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爭鬧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0FF20-534A-46E9-B3E1-67348C5F6620}"/>
              </a:ext>
            </a:extLst>
          </p:cNvPr>
          <p:cNvSpPr/>
          <p:nvPr/>
        </p:nvSpPr>
        <p:spPr>
          <a:xfrm>
            <a:off x="-9" y="4139213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“耶和華是在我們中間不是？！”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F62A71-76A6-445F-A01E-B3D35C9F5554}"/>
              </a:ext>
            </a:extLst>
          </p:cNvPr>
          <p:cNvSpPr/>
          <p:nvPr/>
        </p:nvSpPr>
        <p:spPr>
          <a:xfrm>
            <a:off x="1" y="5824985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忘記神</a:t>
            </a:r>
            <a:r>
              <a:rPr lang="en-US" altLang="zh-CN" sz="3200" b="1" dirty="0">
                <a:latin typeface="Constantia" panose="02030602050306030303" pitchFamily="18" charset="0"/>
                <a:ea typeface="KaiTi" panose="02010609060101010101" pitchFamily="49" charset="-122"/>
                <a:cs typeface="KaiTi" panose="02010609060101010101" pitchFamily="49" charset="-122"/>
              </a:rPr>
              <a:t>#2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逆境中忘記神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953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0D7532-6294-44BC-985F-E67720D77ED6}"/>
              </a:ext>
            </a:extLst>
          </p:cNvPr>
          <p:cNvSpPr/>
          <p:nvPr/>
        </p:nvSpPr>
        <p:spPr>
          <a:xfrm>
            <a:off x="0" y="0"/>
            <a:ext cx="12192000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16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你們不可試探耶和華你們的神，像你們在瑪撒那樣試探他。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17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要留意遵守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耶和華你們神所吩咐的誡命、法度、律例。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18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耶和華眼中看為正、看為善的、你都要遵行，使你可以享福，並可以進去，得耶和華向你列祖起誓應許的那美地。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4A6327-C357-4619-8C9C-D0ABE17EE197}"/>
              </a:ext>
            </a:extLst>
          </p:cNvPr>
          <p:cNvSpPr/>
          <p:nvPr/>
        </p:nvSpPr>
        <p:spPr>
          <a:xfrm>
            <a:off x="1" y="2453439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應許之地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流奶與蜜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仍有挑戰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4A5BF6-72C7-47FE-9CC2-3B59ACED4DD4}"/>
              </a:ext>
            </a:extLst>
          </p:cNvPr>
          <p:cNvSpPr/>
          <p:nvPr/>
        </p:nvSpPr>
        <p:spPr>
          <a:xfrm>
            <a:off x="1" y="3273483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如：趕出迦南地居民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D5FFAE-0DA8-4647-9BBD-6BE29EAD9DFE}"/>
              </a:ext>
            </a:extLst>
          </p:cNvPr>
          <p:cNvSpPr/>
          <p:nvPr/>
        </p:nvSpPr>
        <p:spPr>
          <a:xfrm>
            <a:off x="0" y="4093527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當今的瑪撒事件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6A434F-3CDA-449D-AAE4-75CC78CD6F71}"/>
              </a:ext>
            </a:extLst>
          </p:cNvPr>
          <p:cNvSpPr/>
          <p:nvPr/>
        </p:nvSpPr>
        <p:spPr>
          <a:xfrm>
            <a:off x="1" y="4913572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逆境中，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留意遵守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神所吩咐的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8D05F-A417-466F-B5E0-E8A2AFC372F7}"/>
              </a:ext>
            </a:extLst>
          </p:cNvPr>
          <p:cNvSpPr/>
          <p:nvPr/>
        </p:nvSpPr>
        <p:spPr>
          <a:xfrm>
            <a:off x="-1" y="5733615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耶穌對他說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經上又記著說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，“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太</a:t>
            </a:r>
            <a:r>
              <a:rPr lang="en-US" altLang="zh-TW" sz="2000" dirty="0">
                <a:latin typeface="Constantia" panose="02030602050306030303" pitchFamily="18" charset="0"/>
                <a:ea typeface="KaiTi" panose="02010609060101010101" pitchFamily="49" charset="-122"/>
              </a:rPr>
              <a:t>4:7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54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25992B-CD5D-41F5-A743-745D945E90DF}"/>
              </a:ext>
            </a:extLst>
          </p:cNvPr>
          <p:cNvSpPr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總結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4360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C8D920-64F2-42FA-8254-E3A909E97996}"/>
              </a:ext>
            </a:extLst>
          </p:cNvPr>
          <p:cNvSpPr/>
          <p:nvPr/>
        </p:nvSpPr>
        <p:spPr>
          <a:xfrm>
            <a:off x="0" y="302749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總結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C5DEA-DAFE-452E-93D1-CD57CCB029E5}"/>
              </a:ext>
            </a:extLst>
          </p:cNvPr>
          <p:cNvSpPr/>
          <p:nvPr/>
        </p:nvSpPr>
        <p:spPr>
          <a:xfrm>
            <a:off x="0" y="122218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一、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愛獨一的神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4A31C-721B-4469-BF4C-A76BBC303130}"/>
              </a:ext>
            </a:extLst>
          </p:cNvPr>
          <p:cNvSpPr/>
          <p:nvPr/>
        </p:nvSpPr>
        <p:spPr>
          <a:xfrm>
            <a:off x="0" y="201851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二、要殷勤去做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7024D1-7B77-4BD2-B0E4-12FCA458109C}"/>
              </a:ext>
            </a:extLst>
          </p:cNvPr>
          <p:cNvSpPr/>
          <p:nvPr/>
        </p:nvSpPr>
        <p:spPr>
          <a:xfrm>
            <a:off x="0" y="281483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三、免得忘記神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8AEE17-5AD0-483B-B5FD-2D035CBA88A5}"/>
              </a:ext>
            </a:extLst>
          </p:cNvPr>
          <p:cNvSpPr/>
          <p:nvPr/>
        </p:nvSpPr>
        <p:spPr>
          <a:xfrm>
            <a:off x="0" y="3611161"/>
            <a:ext cx="121920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以色列阿，你要聽！耶和華我們神是獨一的主。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你要盡心、盡性、盡力愛耶和華你的神。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KaiTi" panose="02010609060101010101" pitchFamily="49" charset="-122"/>
            </a:endParaRPr>
          </a:p>
          <a:p>
            <a:pPr algn="ctr"/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申</a:t>
            </a:r>
            <a:r>
              <a:rPr lang="en-US" altLang="zh-CN" sz="2400" dirty="0">
                <a:latin typeface="Constantia" panose="02030602050306030303" pitchFamily="18" charset="0"/>
                <a:ea typeface="KaiTi" panose="02010609060101010101" pitchFamily="49" charset="-122"/>
              </a:rPr>
              <a:t>6:4-5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5D497E-E2E3-4951-8E3D-0679FC70DBB7}"/>
              </a:ext>
            </a:extLst>
          </p:cNvPr>
          <p:cNvSpPr/>
          <p:nvPr/>
        </p:nvSpPr>
        <p:spPr>
          <a:xfrm>
            <a:off x="0" y="5269262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律法本是借着摩西传的，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恩典和真理都是由耶稣基督来的。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约</a:t>
            </a:r>
            <a:r>
              <a:rPr lang="en-US" altLang="zh-CN" sz="2400" dirty="0">
                <a:latin typeface="Constantia" panose="02030602050306030303" pitchFamily="18" charset="0"/>
                <a:ea typeface="KaiTi" panose="02010609060101010101" pitchFamily="49" charset="-122"/>
              </a:rPr>
              <a:t>1:17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831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1B458D60-C61F-430E-B1C3-AE2C2890A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22686" r="18963" b="20923"/>
          <a:stretch/>
        </p:blipFill>
        <p:spPr>
          <a:xfrm>
            <a:off x="1856509" y="10"/>
            <a:ext cx="84789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7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8800" dirty="0">
                <a:latin typeface="KaiTi" panose="02010609060101010101" pitchFamily="49" charset="-122"/>
                <a:ea typeface="KaiTi" panose="02010609060101010101" pitchFamily="49" charset="-122"/>
              </a:rPr>
              <a:t>免得你忘記</a:t>
            </a:r>
            <a:endParaRPr lang="en-US" sz="8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申命記</a:t>
            </a:r>
            <a:r>
              <a:rPr lang="en-US" altLang="zh-CN" sz="3600" dirty="0">
                <a:latin typeface="Constantia" panose="02030602050306030303" pitchFamily="18" charset="0"/>
                <a:ea typeface="KaiTi" panose="02010609060101010101" pitchFamily="49" charset="-122"/>
              </a:rPr>
              <a:t>6:1-19</a:t>
            </a:r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1B238B0-0B6C-4B23-8AD7-4C6C19DDA6E8}"/>
              </a:ext>
            </a:extLst>
          </p:cNvPr>
          <p:cNvGrpSpPr/>
          <p:nvPr/>
        </p:nvGrpSpPr>
        <p:grpSpPr>
          <a:xfrm>
            <a:off x="7267120" y="910430"/>
            <a:ext cx="3876719" cy="5661201"/>
            <a:chOff x="7225960" y="983120"/>
            <a:chExt cx="3876719" cy="5661201"/>
          </a:xfrm>
        </p:grpSpPr>
        <p:pic>
          <p:nvPicPr>
            <p:cNvPr id="1026" name="Picture 2" descr="David Pawson - Wikipedia">
              <a:extLst>
                <a:ext uri="{FF2B5EF4-FFF2-40B4-BE49-F238E27FC236}">
                  <a16:creationId xmlns:a16="http://schemas.microsoft.com/office/drawing/2014/main" id="{CB766566-0ACA-4FFC-84A6-2BA020EAB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25960" y="983120"/>
              <a:ext cx="3876718" cy="4891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0FEBD5-BD9B-41ED-922C-46E220C2A843}"/>
                </a:ext>
              </a:extLst>
            </p:cNvPr>
            <p:cNvSpPr txBox="1"/>
            <p:nvPr/>
          </p:nvSpPr>
          <p:spPr>
            <a:xfrm>
              <a:off x="7225961" y="5874880"/>
              <a:ext cx="38767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tantia" panose="02030602050306030303" pitchFamily="18" charset="0"/>
                  <a:ea typeface="KaiTi" panose="02010609060101010101" pitchFamily="49" charset="-122"/>
                </a:rPr>
                <a:t>David Pawson </a:t>
              </a:r>
              <a:r>
                <a:rPr lang="zh-CN" altLang="en-US" sz="2400" dirty="0">
                  <a:latin typeface="KaiTi" panose="02010609060101010101" pitchFamily="49" charset="-122"/>
                  <a:ea typeface="KaiTi" panose="02010609060101010101" pitchFamily="49" charset="-122"/>
                </a:rPr>
                <a:t>大衛</a:t>
              </a:r>
              <a:r>
                <a:rPr lang="en-US" sz="2400" dirty="0">
                  <a:latin typeface="KaiTi" panose="02010609060101010101" pitchFamily="49" charset="-122"/>
                  <a:ea typeface="KaiTi" panose="02010609060101010101" pitchFamily="49" charset="-122"/>
                </a:rPr>
                <a:t>·</a:t>
              </a:r>
              <a:r>
                <a:rPr lang="zh-CN" altLang="en-US" sz="2400" dirty="0">
                  <a:latin typeface="KaiTi" panose="02010609060101010101" pitchFamily="49" charset="-122"/>
                  <a:ea typeface="KaiTi" panose="02010609060101010101" pitchFamily="49" charset="-122"/>
                </a:rPr>
                <a:t>鮑森</a:t>
              </a:r>
              <a:endParaRPr lang="en-US" sz="2000" dirty="0">
                <a:latin typeface="KaiTi" panose="02010609060101010101" pitchFamily="49" charset="-122"/>
                <a:ea typeface="KaiTi" panose="02010609060101010101" pitchFamily="49" charset="-122"/>
              </a:endParaRPr>
            </a:p>
            <a:p>
              <a:pPr algn="ctr"/>
              <a:r>
                <a:rPr lang="en-US" sz="2000" dirty="0">
                  <a:latin typeface="Constantia" panose="02030602050306030303" pitchFamily="18" charset="0"/>
                  <a:ea typeface="KaiTi" panose="02010609060101010101" pitchFamily="49" charset="-122"/>
                </a:rPr>
                <a:t>1930.02.25 – 2020.05.21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E81F631-42FC-4DA3-B438-BAC0121B4E6D}"/>
              </a:ext>
            </a:extLst>
          </p:cNvPr>
          <p:cNvSpPr txBox="1"/>
          <p:nvPr/>
        </p:nvSpPr>
        <p:spPr>
          <a:xfrm>
            <a:off x="763178" y="738203"/>
            <a:ext cx="615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Constantia" panose="02030602050306030303" pitchFamily="18" charset="0"/>
                <a:ea typeface="KaiTi" panose="02010609060101010101" pitchFamily="49" charset="-122"/>
              </a:rPr>
              <a:t>2020.05.</a:t>
            </a:r>
            <a:r>
              <a:rPr lang="en-US" sz="4000" dirty="0">
                <a:latin typeface="Constantia" panose="02030602050306030303" pitchFamily="18" charset="0"/>
                <a:ea typeface="KaiTi" panose="02010609060101010101" pitchFamily="49" charset="-122"/>
              </a:rPr>
              <a:t>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D2C3FA-D70A-4791-992F-21D78FB0F287}"/>
              </a:ext>
            </a:extLst>
          </p:cNvPr>
          <p:cNvSpPr txBox="1"/>
          <p:nvPr/>
        </p:nvSpPr>
        <p:spPr>
          <a:xfrm>
            <a:off x="763178" y="1497657"/>
            <a:ext cx="6154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一位認真的聖經學者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744E8-F1C5-45AC-AF1C-D7F0DDF0D674}"/>
              </a:ext>
            </a:extLst>
          </p:cNvPr>
          <p:cNvSpPr txBox="1"/>
          <p:nvPr/>
        </p:nvSpPr>
        <p:spPr>
          <a:xfrm>
            <a:off x="763178" y="2134000"/>
            <a:ext cx="6154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一位不倦的聖經老師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BDEAB7-0800-4E4C-88E8-4839AC6A9145}"/>
              </a:ext>
            </a:extLst>
          </p:cNvPr>
          <p:cNvSpPr txBox="1"/>
          <p:nvPr/>
        </p:nvSpPr>
        <p:spPr>
          <a:xfrm>
            <a:off x="769409" y="2770343"/>
            <a:ext cx="6142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一位有影響力的牧者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D03328-9D19-4819-ABC9-95DDB62B88E8}"/>
              </a:ext>
            </a:extLst>
          </p:cNvPr>
          <p:cNvSpPr txBox="1"/>
          <p:nvPr/>
        </p:nvSpPr>
        <p:spPr>
          <a:xfrm>
            <a:off x="769409" y="3406686"/>
            <a:ext cx="614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Constantia" panose="02030602050306030303" pitchFamily="18" charset="0"/>
                <a:ea typeface="KaiTi" panose="02010609060101010101" pitchFamily="49" charset="-122"/>
              </a:rPr>
              <a:t>Unlocking Series </a:t>
            </a:r>
            <a:r>
              <a:rPr lang="zh-CN" altLang="en-US" sz="2800" dirty="0">
                <a:ea typeface="KaiTi" panose="02010609060101010101" pitchFamily="49" charset="-122"/>
              </a:rPr>
              <a:t>聖經縱覽系列</a:t>
            </a:r>
            <a:endParaRPr lang="en-US" sz="2800" dirty="0">
              <a:ea typeface="KaiTi" panose="02010609060101010101" pitchFamily="49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4BCC02-12BF-4143-978E-01C4613F8E19}"/>
              </a:ext>
            </a:extLst>
          </p:cNvPr>
          <p:cNvSpPr txBox="1"/>
          <p:nvPr/>
        </p:nvSpPr>
        <p:spPr>
          <a:xfrm>
            <a:off x="775641" y="4494707"/>
            <a:ext cx="612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onstantia" panose="02030602050306030303" pitchFamily="18" charset="0"/>
                <a:ea typeface="KaiTi" panose="02010609060101010101" pitchFamily="49" charset="-122"/>
              </a:rPr>
              <a:t>Unlocking The NT </a:t>
            </a:r>
            <a:r>
              <a:rPr lang="zh-CN" altLang="en-US" sz="2400" dirty="0">
                <a:latin typeface="Constantia" panose="02030602050306030303" pitchFamily="18" charset="0"/>
                <a:ea typeface="KaiTi" panose="02010609060101010101" pitchFamily="49" charset="-122"/>
              </a:rPr>
              <a:t>新約縱覽</a:t>
            </a:r>
            <a:endParaRPr lang="en-US" sz="2400" dirty="0">
              <a:latin typeface="Constantia" panose="02030602050306030303" pitchFamily="18" charset="0"/>
              <a:ea typeface="KaiTi" panose="02010609060101010101" pitchFamily="49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67FF7C-9A3E-4914-9ACB-E8AC1BDE12BD}"/>
              </a:ext>
            </a:extLst>
          </p:cNvPr>
          <p:cNvSpPr txBox="1"/>
          <p:nvPr/>
        </p:nvSpPr>
        <p:spPr>
          <a:xfrm>
            <a:off x="769409" y="3981474"/>
            <a:ext cx="614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onstantia" panose="02030602050306030303" pitchFamily="18" charset="0"/>
                <a:ea typeface="KaiTi" panose="02010609060101010101" pitchFamily="49" charset="-122"/>
              </a:rPr>
              <a:t>Unlocking The OT </a:t>
            </a:r>
            <a:r>
              <a:rPr lang="zh-CN" altLang="en-US" sz="2400" dirty="0">
                <a:latin typeface="Constantia" panose="02030602050306030303" pitchFamily="18" charset="0"/>
                <a:ea typeface="KaiTi" panose="02010609060101010101" pitchFamily="49" charset="-122"/>
              </a:rPr>
              <a:t>舊約總覽</a:t>
            </a:r>
            <a:endParaRPr lang="en-US" sz="2400" dirty="0">
              <a:latin typeface="Constantia" panose="02030602050306030303" pitchFamily="18" charset="0"/>
              <a:ea typeface="KaiTi" panose="02010609060101010101" pitchFamily="49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836920-888D-443B-BD70-39A3F76B4DFE}"/>
              </a:ext>
            </a:extLst>
          </p:cNvPr>
          <p:cNvSpPr txBox="1"/>
          <p:nvPr/>
        </p:nvSpPr>
        <p:spPr>
          <a:xfrm>
            <a:off x="775641" y="5007940"/>
            <a:ext cx="6129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tantia" panose="02030602050306030303" pitchFamily="18" charset="0"/>
                <a:hlinkClick r:id="rId3"/>
              </a:rPr>
              <a:t>https://www.davidpawson.org/</a:t>
            </a:r>
            <a:endParaRPr lang="en-US" sz="2400" dirty="0">
              <a:latin typeface="Constantia" panose="02030602050306030303" pitchFamily="18" charset="0"/>
            </a:endParaRPr>
          </a:p>
          <a:p>
            <a:pPr algn="ctr"/>
            <a:r>
              <a:rPr lang="zh-CN" altLang="en-US" sz="2000" b="1" dirty="0">
                <a:latin typeface="Constantia" panose="02030602050306030303" pitchFamily="18" charset="0"/>
                <a:ea typeface="KaiTi" panose="02010609060101010101" pitchFamily="49" charset="-122"/>
              </a:rPr>
              <a:t>有中文版錄音和視頻</a:t>
            </a:r>
            <a:endParaRPr lang="en-US" sz="2000" b="1" dirty="0">
              <a:latin typeface="Constantia" panose="02030602050306030303" pitchFamily="18" charset="0"/>
              <a:ea typeface="KaiTi" panose="02010609060101010101" pitchFamily="49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5399A3-B8C9-4452-9DCC-ECCA510A8F24}"/>
              </a:ext>
            </a:extLst>
          </p:cNvPr>
          <p:cNvSpPr txBox="1"/>
          <p:nvPr/>
        </p:nvSpPr>
        <p:spPr>
          <a:xfrm>
            <a:off x="769409" y="5828948"/>
            <a:ext cx="6142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源於聖經、忠於聖經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520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25992B-CD5D-41F5-A743-745D945E90DF}"/>
              </a:ext>
            </a:extLst>
          </p:cNvPr>
          <p:cNvSpPr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申命記</a:t>
            </a:r>
            <a:r>
              <a:rPr lang="en-US" altLang="zh-CN" sz="5400" dirty="0">
                <a:latin typeface="Constantia" panose="02030602050306030303" pitchFamily="18" charset="0"/>
                <a:ea typeface="KaiTi" panose="02010609060101010101" pitchFamily="49" charset="-122"/>
              </a:rPr>
              <a:t>6:1-19</a:t>
            </a:r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16023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CBDA07-BA2A-4FBB-8110-83E065C91CA8}"/>
              </a:ext>
            </a:extLst>
          </p:cNvPr>
          <p:cNvSpPr/>
          <p:nvPr/>
        </p:nvSpPr>
        <p:spPr>
          <a:xfrm>
            <a:off x="596283" y="515895"/>
            <a:ext cx="10999433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  <a:cs typeface="KaiTi" panose="02010609060101010101" pitchFamily="49" charset="-122"/>
              </a:rPr>
              <a:t>1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這是耶和華你們神所吩咐教訓你們的誡命、律例、典章、使你們在所要過去得為業的地上遵行。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2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好叫你和你子子孫孫一生敬畏耶和華你的神，謹守他的一切律例誡命，就是我所吩咐你的，使你的日子得以長久。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3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以色列阿，你要聽，要謹守遵行，使你可以在那流奶與蜜之地，得以享福，人數極其增多，正如耶和華你列祖的神所應許你的。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4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以色列阿，你要聽！耶和華我們神是獨一的主。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5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你要盡心、盡性、盡力愛耶和華你的神。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6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我今日所吩咐你的話都要記在心上，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7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也要殷勤教訓你的兒女。無論你坐在家裡，行在路上，躺下，起來，都要談論。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8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也要繫在手上為記號，戴在額上為經文。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9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又要寫在你房屋的門框上、並你的城門上。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1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CBDA07-BA2A-4FBB-8110-83E065C91CA8}"/>
              </a:ext>
            </a:extLst>
          </p:cNvPr>
          <p:cNvSpPr/>
          <p:nvPr/>
        </p:nvSpPr>
        <p:spPr>
          <a:xfrm>
            <a:off x="615519" y="1042834"/>
            <a:ext cx="10960962" cy="4772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10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耶和華你的神領你進他向你列祖亞伯拉罕、以撒、雅各、起誓應許給你的地。那裡有城邑，又大又美，非你所建造的。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11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有房屋，裝滿各樣美物，非你所裝滿的。有鑿成的水井，非你所鑿成的。還有葡萄園、橄欖園，非你所栽種的；你喫了而且飽足。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12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那時你要謹慎，免得你忘記將你從埃及地為奴之家領出來的耶和華。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13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你要敬畏耶和華你的神，事奉他，指著他的名起誓。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14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不可隨從別神，就是你們四圍國民的神。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15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因為在你們中間的耶和華你神是忌邪的神。惟恐耶和華你神的怒氣向你發作，就把你從地上除滅。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3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CBDA07-BA2A-4FBB-8110-83E065C91CA8}"/>
              </a:ext>
            </a:extLst>
          </p:cNvPr>
          <p:cNvSpPr/>
          <p:nvPr/>
        </p:nvSpPr>
        <p:spPr>
          <a:xfrm>
            <a:off x="615519" y="2151727"/>
            <a:ext cx="109609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16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你們不可試探耶和華你們的神，像你們在瑪撒那樣試探他。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17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要留意遵守耶和華你們神所吩咐的誡命、法度、律例。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18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耶和華眼中看為正、看為善的，你都要遵行，使你可以享福，並可以進去得耶和華向你列祖起誓應許的那美地，</a:t>
            </a:r>
            <a:r>
              <a:rPr lang="en-US" sz="3200" dirty="0">
                <a:latin typeface="Constantia" panose="02030602050306030303" pitchFamily="18" charset="0"/>
                <a:ea typeface="KaiTi" panose="02010609060101010101" pitchFamily="49" charset="-122"/>
              </a:rPr>
              <a:t>19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KaiTi" panose="02010609060101010101" pitchFamily="49" charset="-122"/>
              </a:rPr>
              <a:t>照耶和華所說的，從你面前攆出你的一切仇敵。</a:t>
            </a:r>
            <a:endParaRPr lang="en-US" sz="3200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5934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3072</Words>
  <Application>Microsoft Office PowerPoint</Application>
  <PresentationFormat>Widescreen</PresentationFormat>
  <Paragraphs>153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KaiTi</vt:lpstr>
      <vt:lpstr>Arial</vt:lpstr>
      <vt:lpstr>Calibri</vt:lpstr>
      <vt:lpstr>Calibri Light</vt:lpstr>
      <vt:lpstr>Constantia</vt:lpstr>
      <vt:lpstr>office theme</vt:lpstr>
      <vt:lpstr>PowerPoint Presentation</vt:lpstr>
      <vt:lpstr>PowerPoint Presentation</vt:lpstr>
      <vt:lpstr>PowerPoint Presentation</vt:lpstr>
      <vt:lpstr>免得你忘記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Yonghuan Cao</dc:creator>
  <cp:lastModifiedBy>Yonghuan Cao</cp:lastModifiedBy>
  <cp:revision>1</cp:revision>
  <dcterms:created xsi:type="dcterms:W3CDTF">2020-06-20T16:35:34Z</dcterms:created>
  <dcterms:modified xsi:type="dcterms:W3CDTF">2020-06-21T12:08:49Z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1592705460</vt:lpwstr>
  </property>
</Properties>
</file>