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58" r:id="rId6"/>
    <p:sldId id="266" r:id="rId7"/>
    <p:sldId id="265" r:id="rId8"/>
    <p:sldId id="267" r:id="rId9"/>
    <p:sldId id="269" r:id="rId10"/>
    <p:sldId id="270" r:id="rId11"/>
    <p:sldId id="271" r:id="rId12"/>
    <p:sldId id="272" r:id="rId13"/>
    <p:sldId id="263" r:id="rId14"/>
    <p:sldId id="273" r:id="rId15"/>
    <p:sldId id="268" r:id="rId16"/>
    <p:sldId id="274" r:id="rId17"/>
    <p:sldId id="26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3AE8-A617-4C0C-8C4C-E3BBF2A65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43688-D1FF-4B2D-9331-182DA24BD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965C3-09F6-4FDB-A583-D18628E8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66F5E-566F-4C8C-B829-CA2D2F6E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16238-C40E-4867-A640-7DFFDB14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7014-8F44-4844-9692-5055F027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7115E-4064-4FAF-8CE2-09DD03A0C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A3D2-05AF-4BE5-A628-325408D5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F3DA8-3B91-4499-8004-A22A90C0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7DC7D-51D4-4A79-BCED-F1C876B5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806E6-9890-4828-947D-093A0EBF9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DD482-CC0B-460A-A89F-0DC640316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B324C-96DD-4DAD-9AEA-DF9C4730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91F5-EEB4-40B5-86C3-19E424D7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07407-36B9-44DC-81DD-9ECEE3BB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973A-E1FF-458E-A2B5-9984D2C3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B225C-0840-4699-9A1C-6E09AD286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915F5-1D31-45AF-B669-EC13E058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E375B-30BA-4E1E-9CE3-E724AD15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F168-0AEB-4996-B999-41D3522D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5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9216-2707-45EB-8B71-B21E2596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3BFE7-733A-48E9-98C6-A242C1C95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C8602-BBAF-426D-9A1A-545659F7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B026D-1090-49BB-BFAD-0C3790EE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2582D-2A24-4CDD-A535-FCB22E57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9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50E6-061A-4C62-827C-3527B41A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1370-5C74-4411-A0E6-09386F7FC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5AA3F-A062-4FC7-881C-EBEAA1EDC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1FA94-E996-4C98-8B70-2199CA5E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01E2D-F4D5-41F1-924A-4C0AAC82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1E0B4-4D43-49EB-8C95-64A6C726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F37D-E999-451D-AA4A-82EB1BF9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55ACE-3335-448D-8B99-7F9A311DF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A28B6-5195-4612-9D30-7B52F7906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FF7D2-406E-41B9-90F4-F9E917105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FB400-2219-44B5-A85E-86A8939D0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B6C0B-F487-4990-8B03-729A6ACF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AA75E-39B1-498C-9130-C2EE8D19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437DB-B9FC-420B-A857-9512AA37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1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8A4C-AA90-4A1A-B9C4-6EAEDEDC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7A4AF-42CE-49B4-ACE0-9DD8DF4B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4BDDC-0C0A-46AD-99E6-32AE409B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39D9B-DF07-4878-BE23-CAAD9D93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2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A622E-C637-475F-A878-00B367D9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3BE7E-A96E-4648-A3C0-6728B55F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F386F-752C-4317-B8CE-45F785DD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E21D-6D82-4E37-982B-AA64BBE6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A924D-91E3-4E29-9233-3F3C0CB28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45CE1-677F-4DBB-A78F-DF5B48932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A5C90-C2E1-4066-B663-88187B76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FE2B0-6049-479E-8DD3-2043ADF0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2181F-DE42-46AE-8E29-A4E7965D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C4E0-BB63-4AC4-9502-E7BBE35D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80508E-D334-40EC-AE71-B7F04FC38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963A9-B022-4881-AF63-B4F459EB2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56641-F15D-4E81-A977-90695A81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F8603-6CAF-4026-9292-3492F974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D4E0F-A745-4FA9-BD20-F81DAC79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DC538-F1A8-4A48-AD20-C9AFDDC3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301A9-B618-456E-A463-BBC359EF2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738B-FB71-41A4-A6EE-62CD7CB8C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1DE6-7CC8-4D42-A465-8D5F5EF39C3B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9B201-CC33-4B47-A69E-5A8EFF7C8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8E5EF-9D3D-4CA2-99D6-D6830E332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E70FE-7555-4197-9572-92C7F116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5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niel_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truths.com/treasures/insane_king.html" TargetMode="External"/><Relationship Id="rId7" Type="http://schemas.openxmlformats.org/officeDocument/2006/relationships/hyperlink" Target="https://www.pinterest.es/amp/pin/37422105028375721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champions-speakers.co.uk/speaker-agent/george-foreman" TargetMode="Externa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anging_Gardens_of_Babylon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dailyartmagazine.com/ishtar-gat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dingirra.com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239746380139241539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CEF3-8AC9-43DA-AE9B-317560EAD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788" y="1130752"/>
            <a:ext cx="9468374" cy="2387600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骄傲在败坏以先；狂傲在跌倒之前。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（箴十六：</a:t>
            </a:r>
            <a:r>
              <a:rPr 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09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2886-2D63-4095-93D5-830FA009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85" y="103694"/>
            <a:ext cx="10749474" cy="662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王啊，讲解就是这样：临到我主我王的事是出于至高者的命。你必被赶出离开世人，与野地的兽同居，吃草如牛，被天露滴湿，且要经过七期。等你知道至高者在人的国中掌权，要将国赐与谁就赐与谁。守望者既吩咐存留树丕，等你知道诸天掌权，以后你的国必定归你。王啊，求你悦纳我的谏言，以施行公义断绝罪过，以怜悯穷人除掉罪孽，或者你的平安可以延长。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（但四：</a:t>
            </a:r>
            <a:r>
              <a:rPr 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19-27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719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FC1C-99DF-4993-89CB-0F4A5309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88536"/>
            <a:ext cx="9634194" cy="6466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大树、圣者、砍树各自的喻表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神提醒尼布甲尼撒谁掌管历史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神呼唤巴比伦王行公义好怜悯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神在行动前常常给人足够提醒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不愿有一人沉沦，乃愿人人都悔改。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（彼后三：</a:t>
            </a:r>
            <a:r>
              <a:rPr 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07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FC1C-99DF-4993-89CB-0F4A5309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5" y="188536"/>
            <a:ext cx="9794451" cy="6466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神如何提醒我们？</a:t>
            </a:r>
            <a:r>
              <a:rPr lang="en-US" altLang="zh-CN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-- 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圣经、新冠？股灾？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鲁益师：“痛苦必然会引起人的注意，当我们欢快的时候，神对我们悄然细语，呼唤良知。但在我们的痛苦之中，祂对我们高声呐喊，这是祂的扩音器，为要唤醒一个充耳不闻的世界。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insists upon being attended to. God whispers to us in our pleasures, speaks in our consciences, but shouts in our pains. It is his megaphone to rouse a deaf world.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面对神的提醒，有人回头，有人继续顽梗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8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C54E-7CCC-457F-9F69-D1F22E6E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42" y="2338780"/>
            <a:ext cx="4041618" cy="1325563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en-US" altLang="zh-CN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人的顽梗</a:t>
            </a:r>
            <a:br>
              <a:rPr lang="en-US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255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2886-2D63-4095-93D5-830FA009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85" y="103694"/>
            <a:ext cx="10339365" cy="662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这事都临到尼布甲尼撒王。过了十二个月，他游行在巴比伦王宫里。他说：这大巴比伦不是我用大能大力建为京都，要显我威严的荣耀吗</a:t>
            </a:r>
            <a:r>
              <a:rPr lang="en-US" altLang="zh-CN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﹖</a:t>
            </a: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话在王口中尚未说完，有声音从天降下，说：尼布甲尼撒王啊，有话对你说，你的国位离开你了。你必被赶出离开世人，与野地的兽同居，吃草如牛，且要经过七期。等你知道至高者在人的国中掌权，要将国赐与谁就赐与谁。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（但四：</a:t>
            </a:r>
            <a:r>
              <a:rPr 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28-32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48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niel 4 - Wikipedia">
            <a:extLst>
              <a:ext uri="{FF2B5EF4-FFF2-40B4-BE49-F238E27FC236}">
                <a16:creationId xmlns:a16="http://schemas.microsoft.com/office/drawing/2014/main" id="{B6783AA2-F843-48B2-96A8-6F8985DB2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57" y="1116246"/>
            <a:ext cx="4448106" cy="41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0CBBAB-3F93-4AD3-B520-B9AF54E2DC91}"/>
              </a:ext>
            </a:extLst>
          </p:cNvPr>
          <p:cNvSpPr/>
          <p:nvPr/>
        </p:nvSpPr>
        <p:spPr>
          <a:xfrm>
            <a:off x="6868057" y="4885803"/>
            <a:ext cx="3084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https://en.wikipedia.org/wiki/Daniel_4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E375F6-6115-4400-92F3-3E8A50F7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88536"/>
            <a:ext cx="6531046" cy="6466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神曾多次提醒尼布甲尼撒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心地顽梗终遭可怕之灾祸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这匪夷所思的遭遇可能吗？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变兽妄想</a:t>
            </a:r>
            <a:r>
              <a:rPr lang="zh-CN" altLang="en-US" sz="22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22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lang="en-US" sz="22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oanthropy</a:t>
            </a:r>
            <a:r>
              <a:rPr lang="zh-CN" altLang="en-US" sz="22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2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牛人并发症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Boanthropy Syndrome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亚比斯登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b="1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Abydenus</a:t>
            </a:r>
            <a:r>
              <a:rPr lang="zh-CN" altLang="en-US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的记载</a:t>
            </a:r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主前</a:t>
            </a:r>
            <a:r>
              <a:rPr lang="en-US" sz="36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582</a:t>
            </a: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至</a:t>
            </a:r>
            <a:r>
              <a:rPr lang="en-US" sz="36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575</a:t>
            </a: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年的空白</a:t>
            </a:r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这故事就是神对人的提醒？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FC1C-99DF-4993-89CB-0F4A5309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88536"/>
            <a:ext cx="9634194" cy="6466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世人所持的尼布甲尼撒心态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但耶书仑渐渐肥胖，粗壮，光润，踢跳，奔跑，便离弃造他的神，轻看救他的磐石。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（申卅二：</a:t>
            </a:r>
            <a:r>
              <a:rPr 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这一情形正在欧美各国上演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“基督徒”的标签已成累赘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葛安妮：顽梗所带来的结果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每个人的“尼布甲尼撒时刻”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22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C54E-7CCC-457F-9F69-D1F22E6E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42" y="2338780"/>
            <a:ext cx="4041618" cy="1325563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lang="en-US" altLang="zh-CN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神的管教</a:t>
            </a:r>
            <a:br>
              <a:rPr lang="en-US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597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2886-2D63-4095-93D5-830FA009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85" y="103694"/>
            <a:ext cx="10339365" cy="6627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当时这话就应验在尼布甲尼撒的身上，他被赶出离开世人，吃草如牛，身被天露滴湿，头发长长，好像鹰毛；指甲长长，如同鸟爪。日子满足，我</a:t>
            </a:r>
            <a:r>
              <a:rPr 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─</a:t>
            </a: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尼布甲尼撒举目望天，我的聪明复归于我，我便称颂至高者，赞美尊敬活到永远的神。他的权柄是永有的；他的国存到万代。世上所有的居民都算为虚无；在天上的万军和世上的居民中，他都凭自己的意旨行事。无人能拦住他手，或问他说，你做什么呢</a:t>
            </a:r>
            <a:r>
              <a:rPr lang="en-US" altLang="zh-CN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﹖</a:t>
            </a:r>
            <a:endParaRPr lang="en-US" sz="40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1412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2886-2D63-4095-93D5-830FA009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86" y="103694"/>
            <a:ext cx="10129640" cy="6627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那时，我的聪明复归于我，为我国的荣耀、威严，和光耀也都复归于我；并且我的谋士和大臣也来朝见我。我又得坚立在国位上，至大的权柄加增于我。现在我</a:t>
            </a:r>
            <a:r>
              <a:rPr 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─</a:t>
            </a: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尼布甲尼撒赞美、尊崇、恭敬天上的王；因为他所做的全都诚实，他所行的也都公平。那行动骄傲的，他能降为卑。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（但四：</a:t>
            </a:r>
            <a:r>
              <a:rPr 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33-37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79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BA40-AACC-4DBC-BD59-AA789BE3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65" y="1952538"/>
            <a:ext cx="10515600" cy="2952924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逆流而上（四）</a:t>
            </a:r>
            <a:br>
              <a:rPr lang="en-US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但以理书第四章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766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FC1C-99DF-4993-89CB-0F4A5309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88536"/>
            <a:ext cx="9634194" cy="6466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尼布甲尼撒经管教真正认识神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神的目的不是让我们活得更好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经历神的管教而学功课的经验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在患难当中我们为什么而祷告？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人面对神的管教之选择和结果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96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FC1C-99DF-4993-89CB-0F4A5309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88536"/>
            <a:ext cx="10188646" cy="6466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神的管教是出于祂的爱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因为主所爱的，他必管教，又鞭打凡所收纳的儿子。你们所忍受的，是神管教你们，待你们如同待儿子。焉有儿子不被父亲管教的呢</a:t>
            </a:r>
            <a:r>
              <a:rPr lang="en-US" altLang="zh-CN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﹖</a:t>
            </a:r>
            <a:r>
              <a:rPr 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凡管教的事，当时不觉得快乐，反觉得愁苦；后来却为那经练过的人结出平安的果子，就是义。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（来十二：</a:t>
            </a:r>
            <a:r>
              <a:rPr 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6,11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50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FC1C-99DF-4993-89CB-0F4A5309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13" y="175836"/>
            <a:ext cx="5183224" cy="6466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尼布甲尼撒所结的义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约翰</a:t>
            </a:r>
            <a:r>
              <a:rPr lang="en-US" altLang="zh-CN" sz="4000" b="1" dirty="0"/>
              <a:t>﹒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牛顿所结的义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乔治福尔曼所结的义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26" name="Picture 2" descr="True Adventures from History - The Insane King! - A Dramatised ...">
            <a:extLst>
              <a:ext uri="{FF2B5EF4-FFF2-40B4-BE49-F238E27FC236}">
                <a16:creationId xmlns:a16="http://schemas.microsoft.com/office/drawing/2014/main" id="{54FC10F9-3F24-4C5C-9964-951A9D7F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95" y="188536"/>
            <a:ext cx="3810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5994F5-7FE2-4A8C-A889-0C2683507004}"/>
              </a:ext>
            </a:extLst>
          </p:cNvPr>
          <p:cNvSpPr/>
          <p:nvPr/>
        </p:nvSpPr>
        <p:spPr>
          <a:xfrm>
            <a:off x="5642295" y="1883212"/>
            <a:ext cx="3735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://deeptruths.com/treasures/insane_king.html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george foreman">
            <a:extLst>
              <a:ext uri="{FF2B5EF4-FFF2-40B4-BE49-F238E27FC236}">
                <a16:creationId xmlns:a16="http://schemas.microsoft.com/office/drawing/2014/main" id="{03E6D8C2-FD83-4B4B-B699-B84AC3EE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40" y="4658248"/>
            <a:ext cx="4298309" cy="21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4FB229-EEEC-4112-8D2E-B49D6C3E8050}"/>
              </a:ext>
            </a:extLst>
          </p:cNvPr>
          <p:cNvSpPr/>
          <p:nvPr/>
        </p:nvSpPr>
        <p:spPr>
          <a:xfrm>
            <a:off x="7421321" y="6496863"/>
            <a:ext cx="39859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https://champions-speakers.co.uk/speaker-agent/george-foreman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hristian quotes | John Newton quotes | suffering | trials ...">
            <a:extLst>
              <a:ext uri="{FF2B5EF4-FFF2-40B4-BE49-F238E27FC236}">
                <a16:creationId xmlns:a16="http://schemas.microsoft.com/office/drawing/2014/main" id="{2324A335-0C63-4AFA-BEAD-09BE7BC9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70" y="2423392"/>
            <a:ext cx="465029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20FB7-938C-4846-A6DE-9B9FF81E709E}"/>
              </a:ext>
            </a:extLst>
          </p:cNvPr>
          <p:cNvSpPr/>
          <p:nvPr/>
        </p:nvSpPr>
        <p:spPr>
          <a:xfrm>
            <a:off x="6529846" y="4111159"/>
            <a:ext cx="4166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https://www.pinterest.es/amp/pin/374221050283757212/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FC1C-99DF-4993-89CB-0F4A5309E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88536"/>
            <a:ext cx="9634194" cy="6466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患难是信徒结出义果的机会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受管教的世界可能越发顽梗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这世代的信徒更应逆流而上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愿神帮助我们！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2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68AD-DA4C-4F32-9763-FD39FADB9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4" y="184558"/>
            <a:ext cx="10410737" cy="2902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尼布甲尼撒王晓谕住在全地各方、各国、各族的人说：愿你们大享平安！我乐意将至高的神向我所行的神迹奇事宣扬出来。他的神迹何其大！他的奇事何其盛！他的国是永远的；他的权柄存到万代！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（但四</a:t>
            </a:r>
            <a:r>
              <a:rPr 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:1-3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2EFA5-92AC-4BC2-82C4-CB93E2B19EA1}"/>
              </a:ext>
            </a:extLst>
          </p:cNvPr>
          <p:cNvSpPr txBox="1"/>
          <p:nvPr/>
        </p:nvSpPr>
        <p:spPr>
          <a:xfrm>
            <a:off x="3783434" y="3678572"/>
            <a:ext cx="245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神的提醒</a:t>
            </a:r>
            <a:endParaRPr lang="en-US" sz="3600" b="1" dirty="0">
              <a:solidFill>
                <a:srgbClr val="00B05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5E31E-3827-46F1-944E-5E35FC86420C}"/>
              </a:ext>
            </a:extLst>
          </p:cNvPr>
          <p:cNvSpPr txBox="1"/>
          <p:nvPr/>
        </p:nvSpPr>
        <p:spPr>
          <a:xfrm>
            <a:off x="3783434" y="4324903"/>
            <a:ext cx="245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人的顽梗</a:t>
            </a:r>
            <a:endParaRPr lang="en-US" altLang="zh-CN" sz="3600" b="1" dirty="0">
              <a:solidFill>
                <a:srgbClr val="00B05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C4AE7-0B7B-4E32-A947-03FF81A57623}"/>
              </a:ext>
            </a:extLst>
          </p:cNvPr>
          <p:cNvSpPr txBox="1"/>
          <p:nvPr/>
        </p:nvSpPr>
        <p:spPr>
          <a:xfrm>
            <a:off x="3783435" y="4971234"/>
            <a:ext cx="245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神的管教</a:t>
            </a:r>
            <a:endParaRPr lang="en-US" sz="3600" b="1" dirty="0">
              <a:solidFill>
                <a:srgbClr val="00B05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06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C54E-7CCC-457F-9F69-D1F22E6E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42" y="2338780"/>
            <a:ext cx="4041618" cy="1325563"/>
          </a:xfrm>
        </p:spPr>
        <p:txBody>
          <a:bodyPr/>
          <a:lstStyle/>
          <a:p>
            <a:r>
              <a:rPr lang="zh-CN" altLang="en-US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en-US" altLang="zh-CN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神的提醒</a:t>
            </a:r>
            <a:br>
              <a:rPr lang="en-US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524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arge&#10;&#10;Description automatically generated">
            <a:extLst>
              <a:ext uri="{FF2B5EF4-FFF2-40B4-BE49-F238E27FC236}">
                <a16:creationId xmlns:a16="http://schemas.microsoft.com/office/drawing/2014/main" id="{B9C27766-ABD9-47BB-B62A-5F1EA66E7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r="-3" b="3828"/>
          <a:stretch/>
        </p:blipFill>
        <p:spPr>
          <a:xfrm>
            <a:off x="20574" y="3980208"/>
            <a:ext cx="5001186" cy="27922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9585E2-9BD6-4A16-AB81-E5AE7FB0E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r="1" b="1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resort&#10;&#10;Description automatically generated">
            <a:extLst>
              <a:ext uri="{FF2B5EF4-FFF2-40B4-BE49-F238E27FC236}">
                <a16:creationId xmlns:a16="http://schemas.microsoft.com/office/drawing/2014/main" id="{1F681AB5-6A48-4094-B34A-B6B55ECF6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/>
          <a:stretch/>
        </p:blipFill>
        <p:spPr>
          <a:xfrm>
            <a:off x="7369107" y="21950"/>
            <a:ext cx="3809132" cy="3139531"/>
          </a:xfrm>
          <a:prstGeom prst="rect">
            <a:avLst/>
          </a:prstGeom>
        </p:spPr>
      </p:pic>
      <p:pic>
        <p:nvPicPr>
          <p:cNvPr id="9" name="Picture 8" descr="A picture containing building, indoor, large, front&#10;&#10;Description automatically generated">
            <a:extLst>
              <a:ext uri="{FF2B5EF4-FFF2-40B4-BE49-F238E27FC236}">
                <a16:creationId xmlns:a16="http://schemas.microsoft.com/office/drawing/2014/main" id="{861A22F8-8BE5-4984-97A2-2A172F3A2D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" b="15057"/>
          <a:stretch/>
        </p:blipFill>
        <p:spPr>
          <a:xfrm>
            <a:off x="5114965" y="3248116"/>
            <a:ext cx="6063274" cy="3524316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EE7AB-8732-4AAA-9E53-664F5DEF217F}"/>
              </a:ext>
            </a:extLst>
          </p:cNvPr>
          <p:cNvSpPr/>
          <p:nvPr/>
        </p:nvSpPr>
        <p:spPr>
          <a:xfrm>
            <a:off x="0" y="3618345"/>
            <a:ext cx="26144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http://www.kadingirra.com/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1B2B1-DA87-4784-9B68-9C1B0DE994A5}"/>
              </a:ext>
            </a:extLst>
          </p:cNvPr>
          <p:cNvSpPr/>
          <p:nvPr/>
        </p:nvSpPr>
        <p:spPr>
          <a:xfrm>
            <a:off x="7490452" y="6444550"/>
            <a:ext cx="3722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https://www.dailyartmagazine.com/ishtar-gate/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F8A8E3-0F57-4247-8159-F0E03A673B48}"/>
              </a:ext>
            </a:extLst>
          </p:cNvPr>
          <p:cNvSpPr/>
          <p:nvPr/>
        </p:nvSpPr>
        <p:spPr>
          <a:xfrm>
            <a:off x="20574" y="6397214"/>
            <a:ext cx="3722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https://www.dailyartmagazine.com/ishtar-gate/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BB706A-7505-4CBF-9243-DF2FA9AADBDF}"/>
              </a:ext>
            </a:extLst>
          </p:cNvPr>
          <p:cNvSpPr/>
          <p:nvPr/>
        </p:nvSpPr>
        <p:spPr>
          <a:xfrm>
            <a:off x="7369107" y="2915260"/>
            <a:ext cx="40127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https://en.wikipedia.org/wiki/Hanging_Gardens_of_Babylon</a:t>
            </a:r>
            <a:endParaRPr lang="en-US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AA0EF-3914-4284-B16F-B8831C06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0" y="242596"/>
            <a:ext cx="10590243" cy="641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7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尼布甲尼撒安居在宫中，平顺在殿内。我做了一梦，使我惧怕。我在床上的思念，并脑中的异象，使我惊惶。所以我降旨召巴比伦的一切哲士到我面前，叫他们把梦的讲解告诉我。于是那些术士、用法术的、迦勒底人、观兆的都进来，我将那梦告诉了他们，他们却不能把梦的讲解告诉我。末后那照我神的名，称为伯提沙撒的但以理来到我面前，他里头有圣神的灵，我将梦告诉他说：术士的领袖伯提沙撒啊，因我知道你里头有圣神的灵，什么奥秘的事都不能使你为难。现在要把我梦中所见的异象和梦的讲解告诉我。我在床上脑中的异象是这样：我看见地当中有一棵树，极其高大。</a:t>
            </a:r>
            <a:endParaRPr lang="en-US" sz="3700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688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AA0EF-3914-4284-B16F-B8831C06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0" y="242596"/>
            <a:ext cx="10720872" cy="66154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51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树渐长，而且坚固，高得顶天，从地极都能看见，叶子华美，果子甚多，可作众生的食物；田野的走兽卧在荫下，天空的飞鸟宿在枝上；凡有血气的都从这树得食。我在床上脑中的异象，见有一位守望的圣者从天而降。大声呼叫说：伐倒这树！砍下枝子！摇掉叶子！抛散果子！使走兽离开树下，飞鸟躲开树枝。树丕却要留在地内，用铁圈和铜圈箍住，在田野的青草中让天露滴湿，使他与地上的兽一同吃草，使他的心改变，不如人心；给他一个兽心，使他经过七期。这是守望者所发的命，圣者所出的令，好叫世人知道至高者在人的国中掌权，要将国赐与谁就赐与谁，或立极卑微的人执掌国权。这是我</a:t>
            </a:r>
            <a:r>
              <a:rPr lang="en-US" sz="51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─</a:t>
            </a:r>
            <a:r>
              <a:rPr lang="zh-CN" altLang="en-US" sz="51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尼布甲尼撒王所做的梦。伯提沙撒啊，你要说明这梦的讲解；因为我国中的一切哲士都不能将梦的讲解告诉我，惟独你能，因你里头有圣神的灵。</a:t>
            </a:r>
            <a:r>
              <a:rPr lang="zh-CN" altLang="en-US" sz="5100" b="1" dirty="0">
                <a:latin typeface="KaiTi" panose="02010609060101010101" pitchFamily="49" charset="-122"/>
                <a:ea typeface="KaiTi" panose="02010609060101010101" pitchFamily="49" charset="-122"/>
              </a:rPr>
              <a:t>（但四：</a:t>
            </a:r>
            <a:r>
              <a:rPr lang="en-US" sz="5100" b="1" dirty="0">
                <a:latin typeface="KaiTi" panose="02010609060101010101" pitchFamily="49" charset="-122"/>
                <a:ea typeface="KaiTi" panose="02010609060101010101" pitchFamily="49" charset="-122"/>
              </a:rPr>
              <a:t>4-18</a:t>
            </a:r>
            <a:r>
              <a:rPr lang="zh-CN" altLang="en-US" sz="51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51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1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E3D47-12B2-4C06-85A4-335330C32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" y="238539"/>
            <a:ext cx="11242482" cy="5938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尼布甲尼撒再次作梦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无人能解再召但以理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梦中之树高大且繁茂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守望的圣者将其砍下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所留树丕将被圈七載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神给巴比伦王的提醒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074" name="Picture 2" descr="nebuchadnezzar dream tree - Google Search | Bible illustrations ...">
            <a:extLst>
              <a:ext uri="{FF2B5EF4-FFF2-40B4-BE49-F238E27FC236}">
                <a16:creationId xmlns:a16="http://schemas.microsoft.com/office/drawing/2014/main" id="{6546CBDE-0EE5-4205-8D8F-4C9D46B5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2629"/>
            <a:ext cx="38290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8CFC50-3739-4AE2-B153-F920C776C082}"/>
              </a:ext>
            </a:extLst>
          </p:cNvPr>
          <p:cNvSpPr/>
          <p:nvPr/>
        </p:nvSpPr>
        <p:spPr>
          <a:xfrm>
            <a:off x="6170309" y="5353249"/>
            <a:ext cx="3680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https://www.pinterest.com/pin/239746380139241539/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2886-2D63-4095-93D5-830FA009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85" y="103694"/>
            <a:ext cx="10749474" cy="6627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9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于是称为伯提沙撒的但以理惊讶片时，心意惊惶。王说：伯提沙撒啊，不要因梦和梦的讲解惊惶。伯提沙撒回答说：我主啊，愿这梦归与恨恶你的人，讲解归与你的敌人。你所见的树渐长，而且坚固，高得顶天，从地极都能看见；叶子华美，果子甚多，可作众生的食物；田野的走兽住在其下；天空的飞鸟宿在枝上。王啊，这渐长又坚固的树就是你。你的威势渐长及天，你的权柄管到地极。王既看见一位守望的圣者从天而降，说：将这树砍伐毁坏，树丕却要留在地内，用铁圈和铜圈箍住；在田野的青草中，让天露滴湿，使他与地上的兽一同吃草，直到经过七期。</a:t>
            </a:r>
            <a:endParaRPr lang="en-US" sz="3900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650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2496</Words>
  <Application>Microsoft Office PowerPoint</Application>
  <PresentationFormat>Widescreen</PresentationFormat>
  <Paragraphs>103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KaiTi</vt:lpstr>
      <vt:lpstr>Arial</vt:lpstr>
      <vt:lpstr>Calibri</vt:lpstr>
      <vt:lpstr>Calibri Light</vt:lpstr>
      <vt:lpstr>Times New Roman</vt:lpstr>
      <vt:lpstr>Wingdings</vt:lpstr>
      <vt:lpstr>Office Theme</vt:lpstr>
      <vt:lpstr>骄傲在败坏以先；狂傲在跌倒之前。（箴十六：18）</vt:lpstr>
      <vt:lpstr>逆流而上（四） 但以理书第四章</vt:lpstr>
      <vt:lpstr>PowerPoint Presentation</vt:lpstr>
      <vt:lpstr>一.神的提醒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二.人的顽梗 </vt:lpstr>
      <vt:lpstr>PowerPoint Presentation</vt:lpstr>
      <vt:lpstr>PowerPoint Presentation</vt:lpstr>
      <vt:lpstr>PowerPoint Presentation</vt:lpstr>
      <vt:lpstr>三.神的管教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Tennyson</dc:creator>
  <cp:lastModifiedBy>Chen, Tennyson</cp:lastModifiedBy>
  <cp:revision>41</cp:revision>
  <dcterms:created xsi:type="dcterms:W3CDTF">2020-05-26T02:58:26Z</dcterms:created>
  <dcterms:modified xsi:type="dcterms:W3CDTF">2020-05-31T03:24:19Z</dcterms:modified>
</cp:coreProperties>
</file>