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4" r:id="rId7"/>
    <p:sldId id="265" r:id="rId8"/>
    <p:sldId id="266" r:id="rId9"/>
    <p:sldId id="267" r:id="rId10"/>
    <p:sldId id="262" r:id="rId11"/>
    <p:sldId id="268" r:id="rId12"/>
    <p:sldId id="269" r:id="rId13"/>
    <p:sldId id="270" r:id="rId14"/>
    <p:sldId id="263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28C6-E1C9-41BD-AD4D-25A1B12F9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BCCED-5A28-40ED-85B5-D8124B548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D7AEC-4E0C-4FF5-979C-19A8CF260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91D64-A64A-43D2-8FFD-7BF5921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DF462-9F09-4172-984A-D300C43E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C836-673C-4DEF-9677-E073D563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A9665-2C1C-4723-B694-589D6B907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CE75-F8BE-43D9-9CC9-0D1B671C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0E8BC-BE70-412D-84FF-2DD21B5C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EB499-F611-4060-93C0-0356F401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67FD2-73B4-46A3-9F6B-D9C1E5EA3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61CBA-8635-4AF1-96E3-918A3AF98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5F34A-C757-4DBA-A3EB-F8E4F80A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5F88-8F18-44DF-B07B-E0FABAF3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480FD-F8C0-4689-83B8-EDCDCD66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F8B7-2288-4B9D-AD94-D80DC805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5C45-C140-405D-9827-B7019AB2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2B679-177E-44D0-BF5B-B3D768E4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9854-08F6-42D8-8991-0D7A2E98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D960-F6FC-469F-A531-ACCF57D2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C59F0-77A5-4E16-B096-A8363791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F4748-BBFD-4731-9552-24471C5C4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47BAB-A66F-4122-B4F2-103AD881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8E930-8296-4111-847A-5C3A0B6E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2D7B7-EE86-4CD5-89D8-8A31646B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469F-9D8A-4EF0-9EAB-2B145746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D8E3F-3E58-4B3D-B744-40494FD98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63DEA-76DF-4936-9C0E-AF260226F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58F2C-DF88-441F-BD36-C290CA36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CAA49-31DA-431F-88C7-4B4531E6A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58B8E-8291-4737-B4B9-5DDC1DEB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6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68F0-A00A-4C4F-A04E-B59C8E95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2118D-DCA9-4AC4-8DF0-677D9DFDE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E0D653-14D8-4B96-9D6C-1C4AA79AD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DB891-0ED0-4C7D-B4C0-1C8CDF968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E44E9A-508E-4756-BBB3-B19A2495F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286B0-CF0B-4547-89F7-06885B53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C3D65-09AA-4587-9626-24A87BC3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EDEC5-60E6-4AF6-B6C2-18CD4251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C492-59B1-4995-B561-2CFD04C6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8525B-6F07-44D1-A9C3-8EA116A3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06D55-26F2-42A4-A913-768CB23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B8FA4-8928-43BF-9572-633FD204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BEFF2-159B-4850-A3F2-D5B2AA90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63DCE-35F5-4268-A793-1070F117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0382A-A450-49F5-A2CB-B58881C9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2628-5082-4766-8949-CC05DA6D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DAD0-4BCA-4A31-AC7C-D5BE1AA8A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5928F-FAF2-40FA-B271-C191394EE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D7794-F2C2-465F-ADC2-6930712E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A1E31-0FB3-4F62-844D-87625CE4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30498-8816-41A4-B7E7-EC78A956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25B8-33C6-4A22-BEBD-D9D485D5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3E2EE-7703-4E7A-8C60-7B2F96EBC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CF05F-3100-4CD0-B44B-D9854A0D1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FEA34-A539-4392-8C0F-D50E770E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B9BE-4E8A-4D92-BD3C-59802B68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8A598-5BDE-416B-A301-76E94289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9D0F2-6368-4FA7-8CA2-8B83DAA4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6B4B4-B99F-4214-A04F-53D42E8AD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9E185-C1A9-4D13-9B5F-2A1D9B034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F509-4BE3-4750-AE97-13BFDDB025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700BB-9EC3-4D24-9ED9-55D6958CC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8D7B-A69D-4E9A-BCCE-8B50BFFBA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70AE3-AD99-4CB6-87DC-60268CA1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9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62102-3E27-4DA9-ACBF-3E8FD0E80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3650"/>
            <a:ext cx="9420808" cy="3135086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逆流而上（一）</a:t>
            </a:r>
            <a:endParaRPr lang="en-US" altLang="zh-CN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但以理书第一章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70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BF0-D7A4-44F8-A6F6-7FA6CD01B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8" y="1808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属神子民的原则</a:t>
            </a:r>
            <a:endParaRPr lang="en-US" sz="48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159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有所为，有所不为，选择的原则是什么？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巴比伦王的酒肉不符合律法中圣洁条例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是否符合神的吩咐，是作出选择的原则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以圣经的原则来衡量：同事庆祝的例子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89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信徒欲逆流而上，需具备属神的智慧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具备属神的眼光，可看到神掌管历史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我们所属的世界，到底有没有意义呢？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who thinks half-heartedly will not believe in God; but he who really thinks has to believe in God. </a:t>
            </a:r>
          </a:p>
          <a:p>
            <a:pPr marL="0" indent="0"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–Isaac Newton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35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信徒应时常装备自己：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你们中间若有缺少智慧的，应当求那厚赐与众人、也不斥责人的神，主就必赐给他。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（雅一：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信徒欲逆流而上，需展示属神的勇气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在人前宣告信仰，是需要极大勇气的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在卖房子过程中，收获到的一点感悟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把持属神的原则，是逆流而上的关键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819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BF0-D7A4-44F8-A6F6-7FA6CD01B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8" y="1808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属神子民的风范</a:t>
            </a:r>
            <a:endParaRPr lang="en-US" sz="48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45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信徒所犯的另一错位为过于心急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争论与指责使基督徒失去影响力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但以理他们的风范让人口服心服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47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信徒逆流而上当具备的风范：温柔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但以理他们以温柔的态度坚持原则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神的吩咐：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然而主的仆人不可争竞，只要温温和和地待众人，善于教导，存心忍耐，用温柔劝诫那抵挡的人；或者神给他们悔改的心，可以明白真道，叫他们这已经被魔鬼任意掳去的，可以醒悟，脱离他的网罗。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（提后二：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24-26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45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信徒逆流而上当具备的风范：自如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但以理他们可以自如应对巴比伦王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这说明他们必然时常都在作出准备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神的吩咐：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只要心里尊主基督为圣。有人问你们心中盼望的缘由，就要常作准备，以温柔、敬畏的心回答各人；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（彼前三：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48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属神子民意欲逆流而上，必须：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明白处境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坚持原则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展示风范</a:t>
            </a: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愿神帮助我们！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68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2B9D-0339-49EC-B2BD-A7E2A368D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4" y="243281"/>
            <a:ext cx="11711031" cy="6384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犹大王约雅敬在位第三年，巴比伦王尼布甲尼撒来到耶路撒冷，将城围困。主将犹大王约雅敬，并神殿中器皿的几分交付他手。他就把这器皿带到示拿地，收入他神的庙里，放在他神的库中。王吩咐太监长亚施毘拿，从以色列人的宗室和贵冑中带进几个人来，就是年少没有残疾、相貌俊美、通达各样学问、知识聪明俱备、足能侍立在王宫里的，要教他们迦勒底的文字言语。王派定将自己所用的膳和所饮的酒，每日赐他们一分，养他们三年。满了三年，好叫他们在王面前侍立。他们中间有犹大族的人：但以理、哈拿尼雅、米沙利、亚撒利雅。太监长给他们起名：称但以理为伯提沙撒，称哈拿尼雅为沙得拉，称米沙利为米煞，称亚撒利雅为亚伯尼歌。</a:t>
            </a:r>
            <a:endParaRPr lang="en-US" sz="3400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336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2B9D-0339-49EC-B2BD-A7E2A368D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243281"/>
            <a:ext cx="11601974" cy="638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却立志不以王的膳和王所饮的酒玷污自己，所以求太监长容他不玷污自己。神使但以理在太监长眼前蒙恩惠，受怜悯。太监长对但以理说：我惧怕我主我王，他已经派定你们的饮食；倘若他见你们的面貌比你们同岁的少年人肌瘦，怎么好呢</a:t>
            </a:r>
            <a:r>
              <a:rPr lang="en-US" altLang="zh-CN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样，你们就使我的头在王那里难保。但以理对太监长所派管理但以理、哈拿尼雅、米沙利、亚撒利雅的委办说：求你试试仆人们十天，给我们素菜吃，白水喝，然后看看我们的面貌和用王膳那少年人的面貌，就照你所看的待仆人吧！委办便允准他们这件事，试看他们十天。过了十天，见他们的面貌比用王膳的一切少年人更加俊美肥胖。于是委办撤去派他们用的膳，饮的酒，给他们素菜吃。</a:t>
            </a:r>
            <a:endParaRPr lang="en-US" sz="3600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646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2B9D-0339-49EC-B2BD-A7E2A368D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243281"/>
            <a:ext cx="11601974" cy="638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四个少年人，神在各样文字学问上赐给他们聪明知识；但以理又明白各样的异象和梦兆。尼布甲尼撒王预定带进少年人来的日期满了，太监长就把他们带到王面前。王与他们谈论，见少年人中无一人能比但以理、哈拿尼雅、米沙利、亚撒利雅，所以留他们在王面前侍立。王考问他们一切事，就见他们的智慧聪明比通国的术士和用法术的胜过十倍。到古列王元年，但以理还在。</a:t>
            </a:r>
            <a:endParaRPr lang="en-US" altLang="zh-CN" sz="14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属神子民的处境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属神子民的原则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属神子民的风范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74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BF0-D7A4-44F8-A6F6-7FA6CD01B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68" y="1808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属神子民的处境</a:t>
            </a:r>
            <a:endParaRPr lang="en-US" sz="48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853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世界强权争霸，属神子民遭殃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但以理被掳掠，被遣接受培训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当今信徒环境，与那时候雷同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人们自以为是，自认不需要神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巴比伦之名字，源自于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3600" dirty="0" err="1"/>
              <a:t>Bäbel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87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巴比伦是一古国，亦代表一切敌对神的势力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今日属神的子民，也被“掳掠”到了巴比伦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信徒身处巴比伦，了解处境才可能逆流而上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须学习他国文字，这是一种世界观上的渗透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0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09B96-FC31-46E8-952C-245DF5A5B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973" y="323996"/>
            <a:ext cx="11460060" cy="62697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文字所代表的世界观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“政治正确”的背后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5961AB-C8B5-4993-9BB2-1717D3A91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19811"/>
              </p:ext>
            </p:extLst>
          </p:nvPr>
        </p:nvGraphicFramePr>
        <p:xfrm>
          <a:off x="570452" y="1197837"/>
          <a:ext cx="11219574" cy="3318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066">
                  <a:extLst>
                    <a:ext uri="{9D8B030D-6E8A-4147-A177-3AD203B41FA5}">
                      <a16:colId xmlns:a16="http://schemas.microsoft.com/office/drawing/2014/main" val="2248531875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4153418910"/>
                    </a:ext>
                  </a:extLst>
                </a:gridCol>
                <a:gridCol w="6126344">
                  <a:extLst>
                    <a:ext uri="{9D8B030D-6E8A-4147-A177-3AD203B41FA5}">
                      <a16:colId xmlns:a16="http://schemas.microsoft.com/office/drawing/2014/main" val="2255601703"/>
                    </a:ext>
                  </a:extLst>
                </a:gridCol>
              </a:tblGrid>
              <a:tr h="791109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《</a:t>
                      </a: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说文解字</a:t>
                      </a:r>
                      <a:r>
                        <a:rPr lang="en-US" altLang="zh-CN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》</a:t>
                      </a:r>
                      <a:endParaRPr lang="en-US" sz="360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《</a:t>
                      </a: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新华字典</a:t>
                      </a:r>
                      <a:r>
                        <a:rPr lang="en-US" altLang="zh-CN" sz="360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》</a:t>
                      </a:r>
                      <a:endParaRPr lang="en-US" sz="360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498386"/>
                  </a:ext>
                </a:extLst>
              </a:tr>
              <a:tr h="79110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</a:t>
                      </a:r>
                      <a:endParaRPr lang="en-US" sz="3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天神，引出万物者也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0" i="0" kern="1200" dirty="0">
                          <a:solidFill>
                            <a:schemeClr val="dk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迷信的人称天地万物的创造者和所崇拜的人死后的精灵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907966"/>
                  </a:ext>
                </a:extLst>
              </a:tr>
              <a:tr h="79110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祸</a:t>
                      </a:r>
                      <a:endParaRPr lang="en-US" sz="3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害也，神不福也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0" i="0" kern="1200" dirty="0">
                          <a:solidFill>
                            <a:schemeClr val="dk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灾殃，苦难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3219215"/>
                  </a:ext>
                </a:extLst>
              </a:tr>
              <a:tr h="79110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福</a:t>
                      </a:r>
                      <a:endParaRPr lang="en-US" sz="36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祐也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0" i="0" kern="1200" dirty="0">
                          <a:solidFill>
                            <a:schemeClr val="dk1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一切顺利，幸运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4170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9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87CF-37D8-4D80-8D08-4A2F664F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243281"/>
            <a:ext cx="11501306" cy="6316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名字为价值观的反映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但以理（神是我的审判者）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→ 伯提沙撒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哈拿尼雅（神的恩典）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→ 沙得拉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米沙利（谁能像神？）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→ 米煞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亚撒利雅（神已帮助）</a:t>
            </a:r>
            <a:r>
              <a:rPr lang="en-US" altLang="zh-CN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→ 亚伯尼歌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名字被用于推动潮流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少数人占据社会走向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2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1686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KaiTi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属神子民的处境</vt:lpstr>
      <vt:lpstr>PowerPoint Presentation</vt:lpstr>
      <vt:lpstr>PowerPoint Presentation</vt:lpstr>
      <vt:lpstr>PowerPoint Presentation</vt:lpstr>
      <vt:lpstr>PowerPoint Presentation</vt:lpstr>
      <vt:lpstr>属神子民的原则</vt:lpstr>
      <vt:lpstr>PowerPoint Presentation</vt:lpstr>
      <vt:lpstr>PowerPoint Presentation</vt:lpstr>
      <vt:lpstr>PowerPoint Presentation</vt:lpstr>
      <vt:lpstr>属神子民的风范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21</cp:revision>
  <dcterms:created xsi:type="dcterms:W3CDTF">2020-01-22T14:54:31Z</dcterms:created>
  <dcterms:modified xsi:type="dcterms:W3CDTF">2020-01-26T04:10:17Z</dcterms:modified>
</cp:coreProperties>
</file>