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6" r:id="rId2"/>
    <p:sldId id="256" r:id="rId3"/>
    <p:sldId id="369" r:id="rId4"/>
    <p:sldId id="338" r:id="rId5"/>
    <p:sldId id="329" r:id="rId6"/>
    <p:sldId id="339" r:id="rId7"/>
    <p:sldId id="370" r:id="rId8"/>
    <p:sldId id="371" r:id="rId9"/>
    <p:sldId id="373" r:id="rId10"/>
    <p:sldId id="372" r:id="rId11"/>
    <p:sldId id="374" r:id="rId12"/>
    <p:sldId id="375" r:id="rId13"/>
    <p:sldId id="376" r:id="rId14"/>
    <p:sldId id="377" r:id="rId15"/>
    <p:sldId id="381" r:id="rId16"/>
    <p:sldId id="378" r:id="rId17"/>
    <p:sldId id="379" r:id="rId18"/>
    <p:sldId id="380" r:id="rId19"/>
    <p:sldId id="382" r:id="rId20"/>
    <p:sldId id="383" r:id="rId21"/>
    <p:sldId id="384" r:id="rId22"/>
    <p:sldId id="29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0" d="100"/>
          <a:sy n="80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C33806-6A0F-42B7-AF59-170FD2D9ADE2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BFE82C-47AE-4A7E-92F7-CD53625E7E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DAC3B6-998A-47ED-B349-2D58D6B4F832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5B8F4A-00CA-449F-9913-E747298E3ECD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5B8F4A-00CA-449F-9913-E747298E3ECD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6603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86FA7F-5BBA-4820-82AE-03856DCEEB38}" type="slidenum">
              <a:rPr lang="en-US" altLang="zh-CN">
                <a:latin typeface="Calibri" panose="020F0502020204030204" pitchFamily="34" charset="0"/>
              </a:rPr>
              <a:pPr eaLnBrk="1" hangingPunct="1"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42EA3-00DF-4F93-86D7-7B16B430806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3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2B519-D248-459E-ACCE-AE7B4CCE667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76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C34142-1FD5-4DCB-8CA2-8618240DDA4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1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93A5A8-2178-4409-AAAF-14A48EB879A9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4CD4417-DAB5-4C9E-94B7-BC71C3D2B5D4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29FE3BA-2624-445D-A667-F91A16FE3B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70C9A-B705-46FE-B259-5D9C324B93F4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BE18-EAEF-45CF-B83F-BB9CAEF8CA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CA86-42FA-4A2A-BAF2-63EF78F31BB4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8BBB-3C0B-401D-81ED-0ED754E8CE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ECFB-45F7-452D-B210-24862B1C5BEE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102A-E212-4113-ACD2-E2EDA23AA5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0A1B63D-E7DE-4504-A84D-F4DD5FC84F0E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6CEDA42-1C8B-457B-B2E1-B679771DBB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192D-40EA-4EC6-9832-1F4D7E1D3075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95E8-EE37-4E75-95A9-86382D892C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5C92-3A27-4473-A822-F04BDC501071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911B-D4DF-4559-971D-0C93ADBEBC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7A7A-7A75-439A-954D-A14D338D1F3F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2F77-ABEA-481A-8DD9-03324A3416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D45B-9240-4661-BAEE-A3DDE6F36F39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B667-C53E-4566-B707-D4C4E62492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7FB8C-F15A-47D5-B798-5904A4CF9BA2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7D2B-066C-4E99-8995-2E79619BBC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0B7F-C3BB-483D-AC83-6B6078C7321D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720F-859E-404D-B36D-91BEBC7F26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252CCD67-CBE0-463B-ACDC-6953283BCBD2}" type="datetimeFigureOut">
              <a:rPr lang="en-US" altLang="zh-CN"/>
              <a:pPr>
                <a:defRPr/>
              </a:pPr>
              <a:t>11/9/2019</a:t>
            </a:fld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EC4032AE-9B87-438C-87E7-91DEAA6840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>
                <a:latin typeface="Constant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5" r:id="rId2"/>
    <p:sldLayoutId id="2147484144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5" r:id="rId9"/>
    <p:sldLayoutId id="2147484141" r:id="rId10"/>
    <p:sldLayoutId id="21474841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92480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6600" dirty="0"/>
              <a:t>祸福</a:t>
            </a:r>
            <a:r>
              <a:rPr lang="zh-CN" altLang="en-US" sz="6600" dirty="0" smtClean="0"/>
              <a:t>的抉择</a:t>
            </a:r>
            <a:endParaRPr lang="en-US" sz="67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839200" cy="236220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zh-CN" altLang="en-US" sz="3600" b="1" u="sng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经文 </a:t>
            </a:r>
            <a:r>
              <a:rPr lang="en-US" altLang="zh-CN" sz="3600" b="1" u="sng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Scripture: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  </a:t>
            </a:r>
          </a:p>
          <a:p>
            <a:pPr marR="0" algn="ctr"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</a:rPr>
              <a:t>申命记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</a:rPr>
              <a:t>30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</a:rPr>
              <a:t>：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</a:rPr>
              <a:t>19 </a:t>
            </a:r>
          </a:p>
          <a:p>
            <a:pPr marR="0" algn="ctr"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marR="0" algn="ctr" eaLnBrk="1" hangingPunct="1"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</a:rPr>
              <a:t>讲员：冯伟牧师</a:t>
            </a:r>
            <a:endParaRPr lang="en-US" altLang="zh-CN" sz="32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marR="0" algn="ctr" eaLnBrk="1" hangingPunct="1"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cs typeface="Times New Roman" pitchFamily="18" charset="0"/>
              </a:rPr>
              <a:t>Preacher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  <a:cs typeface="Times New Roman" pitchFamily="18" charset="0"/>
              </a:rPr>
              <a:t>：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隶书" pitchFamily="49" charset="-122"/>
                <a:ea typeface="隶书" pitchFamily="49" charset="-122"/>
                <a:cs typeface="Times New Roman" pitchFamily="18" charset="0"/>
              </a:rPr>
              <a:t>Pastor Wei Feng</a:t>
            </a:r>
            <a:endParaRPr lang="en-US" altLang="zh-CN" sz="3200" b="1" dirty="0" smtClean="0">
              <a:effectLst>
                <a:outerShdw blurRad="38100" dist="38100" dir="2700000" algn="tl">
                  <a:srgbClr val="04617B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  <p:pic>
        <p:nvPicPr>
          <p:cNvPr id="2050" name="Picture 2" descr="申1113+可13：113读经心得（3月10日星期五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" y="-1"/>
            <a:ext cx="9032961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0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>
              <a:buNone/>
            </a:pPr>
            <a:r>
              <a:rPr lang="en-US" altLang="zh-CN" sz="4000" b="1" dirty="0">
                <a:latin typeface="宋体" panose="02010600030101010101" pitchFamily="2" charset="-122"/>
              </a:rPr>
              <a:t>2. </a:t>
            </a:r>
            <a:r>
              <a:rPr lang="zh-CN" altLang="en-US" sz="4000" b="1" dirty="0">
                <a:latin typeface="宋体" panose="02010600030101010101" pitchFamily="2" charset="-122"/>
              </a:rPr>
              <a:t>基利心山与以巴路山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4000" b="1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西</a:t>
            </a:r>
            <a:r>
              <a:rPr lang="zh-TW" altLang="en-US" sz="40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緬、利未、猶大、以薩迦、約瑟、便雅憫、六個</a:t>
            </a:r>
            <a:r>
              <a:rPr lang="zh-TW" altLang="en-US" sz="4000" b="1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支派</a:t>
            </a:r>
            <a:endParaRPr lang="en-US" altLang="zh-TW" sz="4000" b="1" dirty="0" smtClean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4000" b="1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流</a:t>
            </a:r>
            <a:r>
              <a:rPr lang="zh-TW" altLang="en-US" sz="40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便、迦得、亞設、西布倫、但、拿弗他利．六個</a:t>
            </a:r>
            <a:r>
              <a:rPr lang="zh-TW" altLang="en-US" sz="4000" b="1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支派</a:t>
            </a:r>
            <a:endParaRPr lang="zh-TW" altLang="en-US" sz="4000" b="1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144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宋体" panose="02010600030101010101" pitchFamily="2" charset="-122"/>
              </a:rPr>
              <a:t>基利心山与以巴路山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b="1" dirty="0" smtClean="0"/>
              <a:t>申</a:t>
            </a:r>
            <a:r>
              <a:rPr lang="en-US" altLang="zh-CN" sz="2800" b="1" dirty="0" smtClean="0"/>
              <a:t>27:4-10</a:t>
            </a:r>
          </a:p>
          <a:p>
            <a:pPr marL="0" indent="0">
              <a:buNone/>
            </a:pPr>
            <a:r>
              <a:rPr lang="en-US" sz="2800" b="1" dirty="0" smtClean="0"/>
              <a:t>4</a:t>
            </a:r>
            <a:r>
              <a:rPr lang="zh-CN" altLang="en-US" sz="2800" b="1" dirty="0"/>
              <a:t>你們過了約但河、就要</a:t>
            </a:r>
            <a:r>
              <a:rPr lang="zh-CN" altLang="en-US" sz="2800" b="1" dirty="0">
                <a:solidFill>
                  <a:srgbClr val="0070C0"/>
                </a:solidFill>
              </a:rPr>
              <a:t>在以巴路山上</a:t>
            </a:r>
            <a:r>
              <a:rPr lang="zh-CN" altLang="en-US" sz="2800" b="1" dirty="0"/>
              <a:t>照我今日所吩咐的、將這些石頭立起來、墁上石灰。</a:t>
            </a:r>
            <a:r>
              <a:rPr lang="en-US" sz="2800" b="1" dirty="0"/>
              <a:t>5</a:t>
            </a:r>
            <a:r>
              <a:rPr lang="zh-CN" altLang="en-US" sz="2800" b="1" dirty="0"/>
              <a:t>在那裡要為耶和華你</a:t>
            </a:r>
            <a:r>
              <a:rPr lang="zh-CN" altLang="en-US" sz="2800" b="1" dirty="0" smtClean="0"/>
              <a:t>的神</a:t>
            </a:r>
            <a:r>
              <a:rPr lang="zh-CN" altLang="en-US" sz="2800" b="1" dirty="0">
                <a:solidFill>
                  <a:srgbClr val="0070C0"/>
                </a:solidFill>
              </a:rPr>
              <a:t>築一座石壇</a:t>
            </a:r>
            <a:r>
              <a:rPr lang="zh-CN" altLang="en-US" sz="2800" b="1" dirty="0"/>
              <a:t>、在石頭上不可動鐵器、</a:t>
            </a:r>
            <a:r>
              <a:rPr lang="en-US" sz="2800" b="1" dirty="0"/>
              <a:t>6</a:t>
            </a:r>
            <a:r>
              <a:rPr lang="zh-CN" altLang="en-US" sz="2800" b="1" dirty="0"/>
              <a:t>要用沒有鑿過的石頭築耶和華你　神的壇、在壇上要將</a:t>
            </a:r>
            <a:r>
              <a:rPr lang="zh-CN" altLang="en-US" sz="2800" b="1" dirty="0">
                <a:solidFill>
                  <a:srgbClr val="0070C0"/>
                </a:solidFill>
              </a:rPr>
              <a:t>燔祭</a:t>
            </a:r>
            <a:r>
              <a:rPr lang="zh-CN" altLang="en-US" sz="2800" b="1" dirty="0"/>
              <a:t>獻給耶和華你的　神。</a:t>
            </a:r>
            <a:r>
              <a:rPr lang="en-US" sz="2800" b="1" dirty="0"/>
              <a:t>7</a:t>
            </a:r>
            <a:r>
              <a:rPr lang="zh-CN" altLang="en-US" sz="2800" b="1" dirty="0"/>
              <a:t>又要獻</a:t>
            </a:r>
            <a:r>
              <a:rPr lang="zh-CN" altLang="en-US" sz="2800" b="1" dirty="0">
                <a:solidFill>
                  <a:srgbClr val="0070C0"/>
                </a:solidFill>
              </a:rPr>
              <a:t>平安祭</a:t>
            </a:r>
            <a:r>
              <a:rPr lang="zh-CN" altLang="en-US" sz="2800" b="1" dirty="0"/>
              <a:t>、且在那裡喫、在耶和華你</a:t>
            </a:r>
            <a:r>
              <a:rPr lang="zh-CN" altLang="en-US" sz="2800" b="1" dirty="0" smtClean="0"/>
              <a:t>的神</a:t>
            </a:r>
            <a:r>
              <a:rPr lang="zh-CN" altLang="en-US" sz="2800" b="1" dirty="0"/>
              <a:t>面前</a:t>
            </a:r>
            <a:r>
              <a:rPr lang="zh-CN" altLang="en-US" sz="2800" b="1" dirty="0">
                <a:solidFill>
                  <a:srgbClr val="0070C0"/>
                </a:solidFill>
              </a:rPr>
              <a:t>歡樂</a:t>
            </a:r>
            <a:r>
              <a:rPr lang="zh-CN" altLang="en-US" sz="2800" b="1" dirty="0"/>
              <a:t>。</a:t>
            </a:r>
            <a:r>
              <a:rPr lang="en-US" sz="2800" b="1" dirty="0"/>
              <a:t>8</a:t>
            </a:r>
            <a:r>
              <a:rPr lang="zh-CN" altLang="en-US" sz="2800" b="1" dirty="0"/>
              <a:t>你要將這律法的一切話明明的寫在石頭上。</a:t>
            </a:r>
            <a:r>
              <a:rPr lang="en-US" sz="2800" b="1" dirty="0"/>
              <a:t>9</a:t>
            </a:r>
            <a:r>
              <a:rPr lang="zh-CN" altLang="en-US" sz="2800" b="1" dirty="0"/>
              <a:t>摩西和祭司利未人、曉諭以色列眾人說、以色列阿、要默默靜聽．</a:t>
            </a:r>
            <a:r>
              <a:rPr lang="zh-CN" altLang="en-US" sz="2800" b="1" dirty="0">
                <a:solidFill>
                  <a:srgbClr val="0070C0"/>
                </a:solidFill>
              </a:rPr>
              <a:t>你今日成為耶和華你　神的百姓了。</a:t>
            </a:r>
            <a:r>
              <a:rPr lang="en-US" sz="2800" b="1" dirty="0"/>
              <a:t>10</a:t>
            </a:r>
            <a:r>
              <a:rPr lang="zh-CN" altLang="en-US" sz="2800" b="1" dirty="0"/>
              <a:t>所以要聽從耶和華你　神的話、遵行他的誡命、律例、就是我今日所吩咐你的。</a:t>
            </a:r>
            <a:endParaRPr lang="en-US" sz="2800" b="1" dirty="0"/>
          </a:p>
          <a:p>
            <a:pPr>
              <a:buFont typeface="Wingdings 2" panose="05020102010507070707" pitchFamily="18" charset="2"/>
              <a:buNone/>
            </a:pP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47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 smtClean="0"/>
              <a:t>3. </a:t>
            </a:r>
            <a:r>
              <a:rPr lang="zh-CN" altLang="en-US" sz="3200" b="1" dirty="0" smtClean="0"/>
              <a:t>罪與罰 （申</a:t>
            </a:r>
            <a:r>
              <a:rPr lang="en-US" altLang="zh-CN" sz="3200" b="1" dirty="0" smtClean="0"/>
              <a:t>27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14-26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b="1" dirty="0"/>
              <a:t>利未人要向以色列眾人高聲說、</a:t>
            </a:r>
            <a:r>
              <a:rPr lang="en-US" b="1" dirty="0"/>
              <a:t>15</a:t>
            </a:r>
            <a:r>
              <a:rPr lang="zh-CN" altLang="en-US" b="1" dirty="0"/>
              <a:t>有人製造耶和華所憎惡的偶像、或雕刻、或鑄造、就是工匠手所作的、在暗中設立、那人必受咒詛．百姓都要答應說、阿們。</a:t>
            </a:r>
            <a:r>
              <a:rPr lang="en-US" b="1" dirty="0"/>
              <a:t>16</a:t>
            </a:r>
            <a:r>
              <a:rPr lang="zh-CN" altLang="en-US" b="1" dirty="0"/>
              <a:t>輕慢父母的、必受咒詛．百姓都要說、阿們。</a:t>
            </a:r>
            <a:r>
              <a:rPr lang="en-US" b="1" dirty="0"/>
              <a:t>17</a:t>
            </a:r>
            <a:r>
              <a:rPr lang="zh-CN" altLang="en-US" b="1" dirty="0"/>
              <a:t>挪移鄰舍地界的、必受咒詛．百姓都要說、阿們。</a:t>
            </a:r>
            <a:r>
              <a:rPr lang="en-US" b="1" dirty="0"/>
              <a:t>18</a:t>
            </a:r>
            <a:r>
              <a:rPr lang="zh-CN" altLang="en-US" b="1" dirty="0"/>
              <a:t>使瞎子走差路的、必受咒詛．百姓都要說、阿們。</a:t>
            </a:r>
            <a:r>
              <a:rPr lang="en-US" b="1" dirty="0"/>
              <a:t>19</a:t>
            </a:r>
            <a:r>
              <a:rPr lang="zh-CN" altLang="en-US" b="1" dirty="0"/>
              <a:t>向寄居的、和孤兒寡婦、屈枉正直的、必受咒詛．百姓都要說、阿們。</a:t>
            </a:r>
            <a:r>
              <a:rPr lang="en-US" b="1" dirty="0"/>
              <a:t>20</a:t>
            </a:r>
            <a:r>
              <a:rPr lang="zh-CN" altLang="en-US" b="1" dirty="0"/>
              <a:t>與繼母行淫的必受咒詛、因為掀開他父親的衣襟．百姓都要說、阿們。</a:t>
            </a:r>
            <a:r>
              <a:rPr lang="en-US" b="1" dirty="0"/>
              <a:t>21</a:t>
            </a:r>
            <a:r>
              <a:rPr lang="zh-CN" altLang="en-US" b="1" dirty="0"/>
              <a:t>與獸淫合的、必受咒詛．百姓都要說、阿們。</a:t>
            </a:r>
            <a:r>
              <a:rPr lang="en-US" b="1" dirty="0"/>
              <a:t>22</a:t>
            </a:r>
            <a:r>
              <a:rPr lang="zh-CN" altLang="en-US" b="1" dirty="0"/>
              <a:t>與異母同父、或異父同母的姐妹行淫的、必受咒詛．百姓都要說、阿們。</a:t>
            </a:r>
            <a:r>
              <a:rPr lang="en-US" b="1" dirty="0"/>
              <a:t>23</a:t>
            </a:r>
            <a:r>
              <a:rPr lang="zh-CN" altLang="en-US" b="1" dirty="0"/>
              <a:t>與岳母行淫的、必受咒詛．百姓都要說、阿們。</a:t>
            </a:r>
            <a:r>
              <a:rPr lang="en-US" b="1" dirty="0"/>
              <a:t>24</a:t>
            </a:r>
            <a:r>
              <a:rPr lang="zh-CN" altLang="en-US" b="1" dirty="0"/>
              <a:t>暗中殺人的、必受咒詛．百姓都要說、阿們。</a:t>
            </a:r>
            <a:r>
              <a:rPr lang="en-US" b="1" dirty="0"/>
              <a:t>25</a:t>
            </a:r>
            <a:r>
              <a:rPr lang="zh-CN" altLang="en-US" b="1" dirty="0"/>
              <a:t>受賄賂害死無辜之人的、必受咒詛．百姓都要說、阿們。</a:t>
            </a:r>
            <a:r>
              <a:rPr lang="en-US" b="1" dirty="0"/>
              <a:t>26</a:t>
            </a:r>
            <a:r>
              <a:rPr lang="zh-CN" altLang="en-US" b="1" dirty="0"/>
              <a:t>不堅守遵行這律法言語的、必受咒詛．百姓都要說、阿們。</a:t>
            </a:r>
            <a:endParaRPr lang="en-US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>
              <a:buFont typeface="Wingdings 2" panose="05020102010507070707" pitchFamily="18" charset="2"/>
              <a:buNone/>
            </a:pP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02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 smtClean="0"/>
              <a:t>3. </a:t>
            </a:r>
            <a:r>
              <a:rPr lang="zh-CN" altLang="en-US" sz="3200" b="1" dirty="0" smtClean="0"/>
              <a:t>罪與罰 （申</a:t>
            </a:r>
            <a:r>
              <a:rPr lang="en-US" altLang="zh-CN" sz="3200" b="1" dirty="0" smtClean="0"/>
              <a:t>27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14-26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en-US" altLang="zh-CN" sz="3200" b="1" dirty="0" smtClean="0"/>
              <a:t>- </a:t>
            </a:r>
            <a:r>
              <a:rPr lang="zh-CN" altLang="en-US" sz="3200" b="1" dirty="0" smtClean="0"/>
              <a:t>與神的關係 </a:t>
            </a:r>
            <a:r>
              <a:rPr lang="en-US" altLang="zh-CN" sz="3200" b="1" dirty="0" smtClean="0"/>
              <a:t>vs. </a:t>
            </a:r>
            <a:r>
              <a:rPr lang="zh-CN" altLang="en-US" sz="3200" b="1" dirty="0" smtClean="0"/>
              <a:t>與人的關係 （</a:t>
            </a:r>
            <a:r>
              <a:rPr lang="en-US" altLang="zh-CN" sz="3200" b="1" dirty="0" smtClean="0"/>
              <a:t>v.15 vs. v.16-25)</a:t>
            </a:r>
          </a:p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zh-CN" altLang="en-US" sz="3200" b="1" dirty="0" smtClean="0"/>
              <a:t>身子以外 </a:t>
            </a:r>
            <a:r>
              <a:rPr lang="en-US" altLang="zh-CN" sz="3200" b="1" dirty="0" smtClean="0"/>
              <a:t>vs. </a:t>
            </a:r>
            <a:r>
              <a:rPr lang="zh-CN" altLang="en-US" sz="3200" b="1" dirty="0" smtClean="0"/>
              <a:t>自己的身子 </a:t>
            </a:r>
            <a:endParaRPr lang="en-US" sz="3200" b="1" dirty="0" smtClean="0"/>
          </a:p>
          <a:p>
            <a:pPr marL="0" indent="0">
              <a:buNone/>
            </a:pPr>
            <a:r>
              <a:rPr lang="zh-CN" altLang="en-US" dirty="0" smtClean="0">
                <a:latin typeface="MingLiU-ExtB" panose="02020500000000000000" pitchFamily="18" charset="-120"/>
              </a:rPr>
              <a:t>哥</a:t>
            </a:r>
            <a:r>
              <a:rPr lang="zh-TW" altLang="en-US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林多</a:t>
            </a:r>
            <a:r>
              <a:rPr lang="zh-TW" altLang="en-US" dirty="0">
                <a:latin typeface="MingLiU-ExtB" panose="02020500000000000000" pitchFamily="18" charset="-120"/>
                <a:ea typeface="MingLiU-ExtB" panose="02020500000000000000" pitchFamily="18" charset="-120"/>
              </a:rPr>
              <a:t>前書 </a:t>
            </a:r>
            <a:r>
              <a:rPr lang="en-US" altLang="zh-TW" dirty="0">
                <a:latin typeface="MingLiU-ExtB" panose="02020500000000000000" pitchFamily="18" charset="-120"/>
                <a:ea typeface="MingLiU-ExtB" panose="02020500000000000000" pitchFamily="18" charset="-120"/>
              </a:rPr>
              <a:t>- </a:t>
            </a:r>
            <a:r>
              <a:rPr lang="zh-TW" altLang="en-US" dirty="0">
                <a:latin typeface="MingLiU-ExtB" panose="02020500000000000000" pitchFamily="18" charset="-120"/>
                <a:ea typeface="MingLiU-ExtB" panose="02020500000000000000" pitchFamily="18" charset="-120"/>
              </a:rPr>
              <a:t>第 </a:t>
            </a:r>
            <a:r>
              <a:rPr lang="en-US" altLang="zh-TW" dirty="0">
                <a:latin typeface="MingLiU-ExtB" panose="02020500000000000000" pitchFamily="18" charset="-120"/>
                <a:ea typeface="MingLiU-ExtB" panose="02020500000000000000" pitchFamily="18" charset="-120"/>
              </a:rPr>
              <a:t>6 </a:t>
            </a:r>
            <a:r>
              <a:rPr lang="zh-TW" altLang="en-US" dirty="0">
                <a:latin typeface="MingLiU-ExtB" panose="02020500000000000000" pitchFamily="18" charset="-120"/>
                <a:ea typeface="MingLiU-ExtB" panose="02020500000000000000" pitchFamily="18" charset="-120"/>
              </a:rPr>
              <a:t>章 第 </a:t>
            </a:r>
            <a:r>
              <a:rPr lang="en-US" altLang="zh-TW" dirty="0">
                <a:latin typeface="MingLiU-ExtB" panose="02020500000000000000" pitchFamily="18" charset="-120"/>
                <a:ea typeface="MingLiU-ExtB" panose="02020500000000000000" pitchFamily="18" charset="-120"/>
              </a:rPr>
              <a:t>18 </a:t>
            </a:r>
            <a:r>
              <a:rPr lang="zh-TW" altLang="en-US" dirty="0">
                <a:latin typeface="MingLiU-ExtB" panose="02020500000000000000" pitchFamily="18" charset="-120"/>
                <a:ea typeface="MingLiU-ExtB" panose="02020500000000000000" pitchFamily="18" charset="-120"/>
              </a:rPr>
              <a:t>節</a:t>
            </a:r>
            <a:r>
              <a:rPr lang="zh-TW" altLang="en-US" sz="3200" dirty="0">
                <a:latin typeface="MingLiU-ExtB" panose="02020500000000000000" pitchFamily="18" charset="-120"/>
                <a:ea typeface="MingLiU-ExtB" panose="02020500000000000000" pitchFamily="18" charset="-120"/>
              </a:rPr>
              <a:t/>
            </a:r>
            <a:br>
              <a:rPr lang="zh-TW" altLang="en-US" sz="3200" dirty="0">
                <a:latin typeface="MingLiU-ExtB" panose="02020500000000000000" pitchFamily="18" charset="-120"/>
                <a:ea typeface="MingLiU-ExtB" panose="02020500000000000000" pitchFamily="18" charset="-120"/>
              </a:rPr>
            </a:br>
            <a:r>
              <a:rPr lang="zh-TW" altLang="en-US" dirty="0">
                <a:latin typeface="MingLiU-ExtB" panose="02020500000000000000" pitchFamily="18" charset="-120"/>
                <a:ea typeface="MingLiU-ExtB" panose="02020500000000000000" pitchFamily="18" charset="-120"/>
              </a:rPr>
              <a:t>你們要逃避淫行。人所犯的、無論甚麼罪、都在身子以外．惟有行淫的、是得罪自己的身子。</a:t>
            </a:r>
            <a:endParaRPr lang="en-US" sz="3200" b="1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0" indent="0">
              <a:buNone/>
            </a:pPr>
            <a:r>
              <a:rPr lang="en-US" altLang="zh-CN" sz="3200" b="1" dirty="0" smtClean="0"/>
              <a:t>- </a:t>
            </a:r>
            <a:r>
              <a:rPr lang="zh-CN" altLang="en-US" sz="3200" b="1" dirty="0" smtClean="0"/>
              <a:t>行為之罪 </a:t>
            </a:r>
            <a:r>
              <a:rPr lang="en-US" altLang="zh-CN" sz="3200" b="1" dirty="0" smtClean="0"/>
              <a:t>vs. </a:t>
            </a:r>
            <a:r>
              <a:rPr lang="zh-CN" altLang="en-US" sz="3200" b="1" dirty="0" smtClean="0"/>
              <a:t>不行之罪 （</a:t>
            </a:r>
            <a:r>
              <a:rPr lang="en-US" altLang="zh-CN" sz="3200" b="1" dirty="0" smtClean="0"/>
              <a:t>v. 15-25 vs. v. 26)</a:t>
            </a:r>
            <a:endParaRPr lang="en-US" sz="3200" b="1" dirty="0"/>
          </a:p>
          <a:p>
            <a:pPr>
              <a:buFont typeface="Wingdings 2" panose="05020102010507070707" pitchFamily="18" charset="2"/>
              <a:buNone/>
            </a:pP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81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 smtClean="0"/>
              <a:t>3. </a:t>
            </a:r>
            <a:r>
              <a:rPr lang="zh-CN" altLang="en-US" sz="3200" b="1" dirty="0" smtClean="0"/>
              <a:t>罪與罰 （申</a:t>
            </a:r>
            <a:r>
              <a:rPr lang="en-US" altLang="zh-CN" sz="3200" b="1" dirty="0" smtClean="0"/>
              <a:t>27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14-26</a:t>
            </a:r>
            <a:r>
              <a:rPr lang="zh-CN" altLang="en-US" sz="3200" b="1" dirty="0" smtClean="0"/>
              <a:t>）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TW" altLang="en-US" dirty="0" smtClean="0"/>
              <a:t>林前 </a:t>
            </a:r>
            <a:r>
              <a:rPr lang="en-US" altLang="zh-TW" dirty="0" smtClean="0"/>
              <a:t>16:22  </a:t>
            </a:r>
            <a:r>
              <a:rPr lang="zh-TW" altLang="en-US" dirty="0" smtClean="0"/>
              <a:t>若</a:t>
            </a:r>
            <a:r>
              <a:rPr lang="zh-TW" altLang="en-US" dirty="0"/>
              <a:t>有人不愛主、這人可詛可咒。主必要</a:t>
            </a:r>
            <a:r>
              <a:rPr lang="zh-TW" altLang="en-US" dirty="0" smtClean="0"/>
              <a:t>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啟</a:t>
            </a:r>
            <a:r>
              <a:rPr lang="en-US" altLang="zh-CN" dirty="0" smtClean="0"/>
              <a:t>22:18-19 </a:t>
            </a:r>
            <a:r>
              <a:rPr lang="zh-TW" altLang="en-US" dirty="0" smtClean="0"/>
              <a:t>我</a:t>
            </a:r>
            <a:r>
              <a:rPr lang="zh-TW" altLang="en-US" dirty="0"/>
              <a:t>向一切聽見這書上預言的作見證、若有人在這預言上加添甚麼、　神必將寫在這書上的災禍加在他身上</a:t>
            </a:r>
            <a:r>
              <a:rPr lang="zh-TW" altLang="en-US" dirty="0" smtClean="0"/>
              <a:t>．</a:t>
            </a:r>
            <a:r>
              <a:rPr lang="en-US" altLang="zh-TW" dirty="0" smtClean="0"/>
              <a:t>19</a:t>
            </a:r>
            <a:r>
              <a:rPr lang="zh-TW" altLang="en-US" dirty="0" smtClean="0"/>
              <a:t>這</a:t>
            </a:r>
            <a:r>
              <a:rPr lang="zh-TW" altLang="en-US" dirty="0"/>
              <a:t>書上的預言、若有人刪去甚麼、　神必從這書上所寫的生命樹、和聖城、刪去他的分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太</a:t>
            </a:r>
            <a:r>
              <a:rPr lang="en-US" altLang="zh-CN" dirty="0" smtClean="0"/>
              <a:t>18:7 </a:t>
            </a:r>
            <a:r>
              <a:rPr lang="zh-TW" altLang="en-US" dirty="0" smtClean="0"/>
              <a:t>這</a:t>
            </a:r>
            <a:r>
              <a:rPr lang="zh-TW" altLang="en-US" dirty="0"/>
              <a:t>世界有禍了、因為將人絆倒．絆倒人的事是免不了的、但那絆倒人的有禍了。</a:t>
            </a:r>
          </a:p>
          <a:p>
            <a:pPr marL="0" indent="0">
              <a:buNone/>
            </a:pP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36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en-US" altLang="zh-CN" sz="3200" b="1" dirty="0" smtClean="0"/>
              <a:t>. </a:t>
            </a:r>
            <a:r>
              <a:rPr lang="zh-CN" altLang="en-US" sz="3200" b="1" dirty="0" smtClean="0"/>
              <a:t>“禍”水與活水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約</a:t>
            </a:r>
            <a:r>
              <a:rPr lang="en-US" altLang="zh-CN" dirty="0" smtClean="0"/>
              <a:t>4:4-7</a:t>
            </a:r>
          </a:p>
          <a:p>
            <a:pPr marL="0" indent="0">
              <a:buNone/>
            </a:pPr>
            <a:r>
              <a:rPr lang="en-US" altLang="zh-TW" dirty="0"/>
              <a:t>4</a:t>
            </a:r>
            <a:r>
              <a:rPr lang="zh-TW" altLang="en-US" dirty="0" smtClean="0"/>
              <a:t>必</a:t>
            </a:r>
            <a:r>
              <a:rPr lang="zh-TW" altLang="en-US" dirty="0"/>
              <a:t>須經過撒瑪利亞</a:t>
            </a:r>
            <a:r>
              <a:rPr lang="zh-TW" altLang="en-US" dirty="0" smtClean="0"/>
              <a:t>。</a:t>
            </a:r>
            <a:r>
              <a:rPr lang="en-US" altLang="zh-TW" dirty="0" smtClean="0"/>
              <a:t>5</a:t>
            </a:r>
            <a:r>
              <a:rPr lang="zh-TW" altLang="en-US" dirty="0" smtClean="0"/>
              <a:t>於</a:t>
            </a:r>
            <a:r>
              <a:rPr lang="zh-TW" altLang="en-US" dirty="0"/>
              <a:t>是到了撒瑪利亞的一座城、名叫</a:t>
            </a:r>
            <a:r>
              <a:rPr lang="zh-TW" altLang="en-US" dirty="0">
                <a:solidFill>
                  <a:srgbClr val="0070C0"/>
                </a:solidFill>
              </a:rPr>
              <a:t>敘加</a:t>
            </a:r>
            <a:r>
              <a:rPr lang="zh-TW" altLang="en-US" dirty="0"/>
              <a:t>、靠近雅各給他兒子約瑟的那塊地</a:t>
            </a:r>
            <a:r>
              <a:rPr lang="zh-TW" altLang="en-US" dirty="0" smtClean="0"/>
              <a:t>。</a:t>
            </a:r>
            <a:r>
              <a:rPr lang="en-US" altLang="zh-TW" dirty="0" smtClean="0"/>
              <a:t>6</a:t>
            </a:r>
            <a:r>
              <a:rPr lang="zh-TW" altLang="en-US" dirty="0" smtClean="0"/>
              <a:t>在</a:t>
            </a:r>
            <a:r>
              <a:rPr lang="zh-TW" altLang="en-US" dirty="0"/>
              <a:t>那裡有</a:t>
            </a:r>
            <a:r>
              <a:rPr lang="zh-TW" altLang="en-US" dirty="0">
                <a:solidFill>
                  <a:srgbClr val="0070C0"/>
                </a:solidFill>
              </a:rPr>
              <a:t>雅各井</a:t>
            </a:r>
            <a:r>
              <a:rPr lang="zh-TW" altLang="en-US" dirty="0"/>
              <a:t>。耶穌因走路困乏、就坐在井旁．那時約有午正</a:t>
            </a:r>
            <a:r>
              <a:rPr lang="zh-TW" altLang="en-US" dirty="0" smtClean="0"/>
              <a:t>。</a:t>
            </a:r>
            <a:r>
              <a:rPr lang="en-US" altLang="zh-TW" dirty="0" smtClean="0"/>
              <a:t>7</a:t>
            </a:r>
            <a:r>
              <a:rPr lang="zh-TW" altLang="en-US" dirty="0" smtClean="0"/>
              <a:t>有</a:t>
            </a:r>
            <a:r>
              <a:rPr lang="zh-TW" altLang="en-US" dirty="0"/>
              <a:t>一個撒瑪利亞的婦人來打水．耶穌對他說、請你給我水喝。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CN" sz="3200" b="1" dirty="0" smtClean="0">
              <a:latin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dirty="0" smtClean="0"/>
              <a:t>13</a:t>
            </a:r>
            <a:r>
              <a:rPr lang="zh-TW" altLang="en-US" dirty="0" smtClean="0"/>
              <a:t>耶</a:t>
            </a:r>
            <a:r>
              <a:rPr lang="zh-TW" altLang="en-US" dirty="0"/>
              <a:t>穌回答說、凡喝這水的、還要再渴</a:t>
            </a:r>
            <a:r>
              <a:rPr lang="zh-TW" altLang="en-US" dirty="0" smtClean="0"/>
              <a:t>．</a:t>
            </a:r>
            <a:r>
              <a:rPr lang="en-US" altLang="zh-TW" dirty="0" smtClean="0"/>
              <a:t>14</a:t>
            </a:r>
            <a:r>
              <a:rPr lang="zh-TW" altLang="en-US" dirty="0" smtClean="0"/>
              <a:t>人</a:t>
            </a:r>
            <a:r>
              <a:rPr lang="zh-TW" altLang="en-US" dirty="0"/>
              <a:t>若喝我所賜的水就永遠不渴．我所賜的水、要在他裡頭成為泉源、直湧到永生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69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en-US" altLang="zh-CN" sz="3200" b="1" dirty="0" smtClean="0"/>
              <a:t>. </a:t>
            </a:r>
            <a:r>
              <a:rPr lang="zh-CN" altLang="en-US" sz="3200" b="1" dirty="0" smtClean="0"/>
              <a:t>“禍”水與活水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約</a:t>
            </a:r>
            <a:r>
              <a:rPr lang="en-US" altLang="zh-CN" dirty="0" smtClean="0"/>
              <a:t>4:20-23</a:t>
            </a:r>
          </a:p>
          <a:p>
            <a:pPr marL="0" indent="0">
              <a:buNone/>
            </a:pPr>
            <a:r>
              <a:rPr lang="en-US" altLang="zh-TW" dirty="0" smtClean="0"/>
              <a:t>20</a:t>
            </a:r>
            <a:r>
              <a:rPr lang="zh-TW" altLang="en-US" dirty="0" smtClean="0"/>
              <a:t>我</a:t>
            </a:r>
            <a:r>
              <a:rPr lang="zh-TW" altLang="en-US" dirty="0"/>
              <a:t>們的祖宗</a:t>
            </a:r>
            <a:r>
              <a:rPr lang="zh-TW" altLang="en-US" dirty="0">
                <a:solidFill>
                  <a:srgbClr val="0070C0"/>
                </a:solidFill>
              </a:rPr>
              <a:t>在這山上禮拜</a:t>
            </a:r>
            <a:r>
              <a:rPr lang="zh-TW" altLang="en-US" dirty="0"/>
              <a:t>．你們倒說、應當禮拜的地方是在耶路撒冷</a:t>
            </a:r>
            <a:r>
              <a:rPr lang="zh-TW" altLang="en-US" dirty="0" smtClean="0"/>
              <a:t>。</a:t>
            </a:r>
            <a:r>
              <a:rPr lang="en-US" altLang="zh-TW" dirty="0" smtClean="0"/>
              <a:t>21</a:t>
            </a:r>
            <a:r>
              <a:rPr lang="zh-TW" altLang="en-US" dirty="0" smtClean="0"/>
              <a:t>耶</a:t>
            </a:r>
            <a:r>
              <a:rPr lang="zh-TW" altLang="en-US" dirty="0"/>
              <a:t>穌說、婦人、你當信我、時候將到、你們拜父、也不在這山上、也不在耶路撒冷</a:t>
            </a:r>
            <a:r>
              <a:rPr lang="zh-TW" altLang="en-US" dirty="0" smtClean="0"/>
              <a:t>。</a:t>
            </a:r>
            <a:r>
              <a:rPr lang="en-US" altLang="zh-TW" dirty="0" smtClean="0"/>
              <a:t>22</a:t>
            </a:r>
            <a:r>
              <a:rPr lang="zh-TW" altLang="en-US" dirty="0" smtClean="0"/>
              <a:t>你</a:t>
            </a:r>
            <a:r>
              <a:rPr lang="zh-TW" altLang="en-US" dirty="0"/>
              <a:t>們所拜的、你們不知道．我們所拜的、我們知道．因為救恩是從猶太人出來的</a:t>
            </a:r>
            <a:r>
              <a:rPr lang="zh-TW" altLang="en-US" dirty="0" smtClean="0"/>
              <a:t>。</a:t>
            </a:r>
            <a:r>
              <a:rPr lang="en-US" altLang="zh-TW" dirty="0" smtClean="0"/>
              <a:t>23</a:t>
            </a:r>
            <a:r>
              <a:rPr lang="zh-TW" altLang="en-US" dirty="0" smtClean="0"/>
              <a:t>時</a:t>
            </a:r>
            <a:r>
              <a:rPr lang="zh-TW" altLang="en-US" dirty="0"/>
              <a:t>候將到、如今就是了、那真正拜父的、</a:t>
            </a:r>
            <a:r>
              <a:rPr lang="zh-TW" altLang="en-US" dirty="0">
                <a:solidFill>
                  <a:srgbClr val="0070C0"/>
                </a:solidFill>
              </a:rPr>
              <a:t>要用心靈和誠實拜他</a:t>
            </a:r>
            <a:r>
              <a:rPr lang="zh-TW" altLang="en-US" dirty="0"/>
              <a:t>、因為父要這樣的人拜他。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807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4</a:t>
            </a:r>
            <a:r>
              <a:rPr lang="en-US" altLang="zh-CN" sz="3200" b="1" dirty="0" smtClean="0"/>
              <a:t>. </a:t>
            </a:r>
            <a:r>
              <a:rPr lang="zh-CN" altLang="en-US" sz="3200" b="1" dirty="0" smtClean="0"/>
              <a:t>“禍”水與活水</a:t>
            </a:r>
            <a:endParaRPr lang="en-US" altLang="zh-CN" sz="3200" b="1" dirty="0" smtClean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TW" altLang="en-US" dirty="0"/>
              <a:t>啟示錄 </a:t>
            </a:r>
            <a:r>
              <a:rPr lang="en-US" altLang="zh-TW" dirty="0"/>
              <a:t>- </a:t>
            </a:r>
            <a:r>
              <a:rPr lang="zh-TW" altLang="en-US" dirty="0"/>
              <a:t>第 </a:t>
            </a:r>
            <a:r>
              <a:rPr lang="en-US" altLang="zh-TW" dirty="0"/>
              <a:t>22 </a:t>
            </a:r>
            <a:r>
              <a:rPr lang="zh-TW" altLang="en-US" dirty="0"/>
              <a:t>章 第 </a:t>
            </a:r>
            <a:r>
              <a:rPr lang="en-US" altLang="zh-TW" dirty="0"/>
              <a:t>17 </a:t>
            </a:r>
            <a:r>
              <a:rPr lang="zh-TW" altLang="en-US" dirty="0"/>
              <a:t>節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聖靈和新婦都說來。聽見的人也該說來。口渴的人也當來．</a:t>
            </a:r>
            <a:r>
              <a:rPr lang="zh-TW" altLang="en-US" dirty="0">
                <a:solidFill>
                  <a:srgbClr val="0070C0"/>
                </a:solidFill>
              </a:rPr>
              <a:t>願意的都可以白白取生命的水喝</a:t>
            </a:r>
            <a:r>
              <a:rPr lang="zh-TW" altLang="en-US" dirty="0"/>
              <a:t>。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67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7" name="Content Placeholder 3" descr="China Mission 2009 2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3810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129095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304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sz="4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5181600"/>
          </a:xfrm>
        </p:spPr>
        <p:txBody>
          <a:bodyPr/>
          <a:lstStyle/>
          <a:p>
            <a:pPr marR="0" algn="l"/>
            <a:r>
              <a:rPr lang="zh-CN" altLang="en-US" sz="4400" b="1" dirty="0" smtClean="0">
                <a:latin typeface="+mn-ea"/>
              </a:rPr>
              <a:t>申命记 </a:t>
            </a:r>
            <a:r>
              <a:rPr lang="en-US" altLang="zh-CN" sz="4400" b="1" dirty="0" smtClean="0">
                <a:latin typeface="+mn-ea"/>
              </a:rPr>
              <a:t>30: 19</a:t>
            </a:r>
          </a:p>
          <a:p>
            <a:pPr marR="0" algn="l"/>
            <a:r>
              <a:rPr lang="en-US" altLang="zh-CN" sz="4400" b="1" dirty="0" smtClean="0">
                <a:latin typeface="+mn-ea"/>
              </a:rPr>
              <a:t>19 </a:t>
            </a:r>
            <a:r>
              <a:rPr lang="zh-CN" altLang="en-US" sz="4400" b="1" dirty="0" smtClean="0">
                <a:latin typeface="+mn-ea"/>
              </a:rPr>
              <a:t>我今日呼天唤地向你作见证，我</a:t>
            </a:r>
            <a:r>
              <a:rPr lang="zh-CN" altLang="en-US" sz="4400" b="1" dirty="0" smtClean="0">
                <a:solidFill>
                  <a:srgbClr val="FFFF00"/>
                </a:solidFill>
                <a:latin typeface="+mn-ea"/>
              </a:rPr>
              <a:t>将生死、祸福陈明在你面前</a:t>
            </a:r>
            <a:r>
              <a:rPr lang="zh-CN" altLang="en-US" sz="4400" b="1" dirty="0" smtClean="0">
                <a:latin typeface="+mn-ea"/>
              </a:rPr>
              <a:t>，所以你要拣选生命，使你和你的后裔都得存活。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299" name="Content Placeholder 3" descr="China Mission 2009 18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52425"/>
            <a:ext cx="8305800" cy="6229350"/>
          </a:xfrm>
        </p:spPr>
      </p:pic>
    </p:spTree>
    <p:extLst>
      <p:ext uri="{BB962C8B-B14F-4D97-AF65-F5344CB8AC3E}">
        <p14:creationId xmlns:p14="http://schemas.microsoft.com/office/powerpoint/2010/main" val="91831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7" name="Content Placeholder 3" descr="China Mission 2009 19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324553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09650"/>
          </a:xfrm>
        </p:spPr>
        <p:txBody>
          <a:bodyPr/>
          <a:lstStyle/>
          <a:p>
            <a:r>
              <a:rPr lang="zh-CN" altLang="en-US" sz="4000" b="1" dirty="0" smtClean="0">
                <a:latin typeface="隶书" pitchFamily="49" charset="-122"/>
              </a:rPr>
              <a:t>回应：你愿意拣选生命吗？</a:t>
            </a:r>
            <a:r>
              <a:rPr lang="en-US" altLang="zh-CN" sz="4000" b="1" dirty="0" smtClean="0">
                <a:latin typeface="隶书" pitchFamily="49" charset="-122"/>
              </a:rPr>
              <a:t/>
            </a:r>
            <a:br>
              <a:rPr lang="en-US" altLang="zh-CN" sz="4000" b="1" dirty="0" smtClean="0">
                <a:latin typeface="隶书" pitchFamily="49" charset="-122"/>
              </a:rPr>
            </a:br>
            <a:r>
              <a:rPr lang="en-US" altLang="zh-CN" sz="4000" b="1" dirty="0" smtClean="0"/>
              <a:t>Response: Do you want to choose Life?</a:t>
            </a:r>
            <a:endParaRPr lang="en-US" altLang="zh-CN" sz="3600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zh-CN" altLang="en-US" sz="3600" b="1" u="sng" dirty="0" smtClean="0">
                <a:latin typeface="宋体" pitchFamily="2" charset="-122"/>
              </a:rPr>
              <a:t>祷告</a:t>
            </a:r>
            <a:r>
              <a:rPr lang="zh-CN" altLang="en-US" sz="3600" b="1" dirty="0" smtClean="0">
                <a:latin typeface="宋体" pitchFamily="2" charset="-122"/>
              </a:rPr>
              <a:t>：亲爱的</a:t>
            </a:r>
            <a:r>
              <a:rPr lang="zh-CN" altLang="en-US" sz="3600" b="1" dirty="0" smtClean="0">
                <a:latin typeface="宋体" pitchFamily="2" charset="-122"/>
              </a:rPr>
              <a:t>主耶稣，</a:t>
            </a:r>
            <a:r>
              <a:rPr lang="zh-CN" altLang="en-US" sz="3600" b="1" dirty="0" smtClean="0">
                <a:latin typeface="宋体" pitchFamily="2" charset="-122"/>
              </a:rPr>
              <a:t>我感谢您，因为爱</a:t>
            </a:r>
            <a:r>
              <a:rPr lang="zh-CN" altLang="en-US" sz="3600" b="1" dirty="0" smtClean="0">
                <a:latin typeface="宋体" pitchFamily="2" charset="-122"/>
              </a:rPr>
              <a:t>我，神成为人，来到世间，为我的罪钉死在十字架上，第三天死里复活。我愿意</a:t>
            </a:r>
            <a:r>
              <a:rPr lang="zh-CN" altLang="en-US" sz="3600" b="1" dirty="0" smtClean="0">
                <a:latin typeface="宋体" pitchFamily="2" charset="-122"/>
              </a:rPr>
              <a:t>，认罪</a:t>
            </a:r>
            <a:r>
              <a:rPr lang="zh-CN" altLang="en-US" sz="3600" b="1" dirty="0" smtClean="0">
                <a:latin typeface="宋体" pitchFamily="2" charset="-122"/>
              </a:rPr>
              <a:t>悔改，打开心门，邀请您住到我的生命里来，作</a:t>
            </a:r>
            <a:r>
              <a:rPr lang="zh-CN" altLang="en-US" sz="3600" b="1" dirty="0" smtClean="0">
                <a:latin typeface="宋体" pitchFamily="2" charset="-122"/>
              </a:rPr>
              <a:t>我的</a:t>
            </a:r>
            <a:r>
              <a:rPr lang="zh-CN" altLang="en-US" sz="3600" b="1" dirty="0" smtClean="0">
                <a:latin typeface="宋体" pitchFamily="2" charset="-122"/>
              </a:rPr>
              <a:t>救主和人生的主宰。我愿意，一生一世跟随您，成为您所喜悦的人</a:t>
            </a:r>
            <a:r>
              <a:rPr lang="zh-CN" altLang="en-US" sz="3600" b="1" dirty="0" smtClean="0">
                <a:latin typeface="宋体" pitchFamily="2" charset="-122"/>
              </a:rPr>
              <a:t>。奉</a:t>
            </a:r>
            <a:r>
              <a:rPr lang="zh-CN" altLang="en-US" sz="3600" b="1" dirty="0" smtClean="0">
                <a:latin typeface="宋体" pitchFamily="2" charset="-122"/>
              </a:rPr>
              <a:t>主耶稣基督的名，阿们！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304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sz="4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10600" cy="5181600"/>
          </a:xfrm>
        </p:spPr>
        <p:txBody>
          <a:bodyPr/>
          <a:lstStyle/>
          <a:p>
            <a:pPr marR="0" algn="l"/>
            <a:r>
              <a:rPr lang="zh-CN" altLang="en-US" sz="4000" dirty="0">
                <a:latin typeface="+mn-ea"/>
              </a:rPr>
              <a:t>申命记 </a:t>
            </a:r>
            <a:r>
              <a:rPr lang="en-US" altLang="zh-CN" sz="4000" dirty="0">
                <a:latin typeface="+mn-ea"/>
              </a:rPr>
              <a:t>30: </a:t>
            </a:r>
            <a:r>
              <a:rPr lang="en-US" altLang="zh-CN" sz="4000" dirty="0" smtClean="0">
                <a:latin typeface="+mn-ea"/>
              </a:rPr>
              <a:t>11-13</a:t>
            </a:r>
            <a:endParaRPr lang="en-US" altLang="zh-CN" sz="4000" dirty="0">
              <a:latin typeface="+mn-ea"/>
            </a:endParaRPr>
          </a:p>
          <a:p>
            <a:pPr algn="l"/>
            <a:r>
              <a:rPr lang="zh-TW" altLang="en-US" sz="4000" dirty="0">
                <a:latin typeface="+mn-ea"/>
              </a:rPr>
              <a:t>當日摩西囑咐百姓說</a:t>
            </a:r>
            <a:r>
              <a:rPr lang="zh-TW" altLang="en-US" sz="4000" dirty="0">
                <a:latin typeface="+mn-ea"/>
              </a:rPr>
              <a:t>、</a:t>
            </a:r>
            <a:r>
              <a:rPr lang="en-US" altLang="zh-TW" sz="4000" dirty="0">
                <a:latin typeface="+mn-ea"/>
              </a:rPr>
              <a:t>12</a:t>
            </a:r>
            <a:r>
              <a:rPr lang="zh-TW" altLang="en-US" sz="4000" dirty="0">
                <a:latin typeface="+mn-ea"/>
              </a:rPr>
              <a:t>你</a:t>
            </a:r>
            <a:r>
              <a:rPr lang="zh-TW" altLang="en-US" sz="4000" dirty="0">
                <a:latin typeface="+mn-ea"/>
              </a:rPr>
              <a:t>們過了約但河、西緬、利未、猶大、以薩迦、約瑟、便雅憫、六個支派的人、都要站在</a:t>
            </a:r>
            <a:r>
              <a:rPr lang="zh-TW" altLang="en-US" sz="4000" dirty="0">
                <a:solidFill>
                  <a:srgbClr val="FFFF00"/>
                </a:solidFill>
                <a:latin typeface="+mn-ea"/>
              </a:rPr>
              <a:t>基利心山</a:t>
            </a:r>
            <a:r>
              <a:rPr lang="zh-TW" altLang="en-US" sz="4000" dirty="0">
                <a:latin typeface="+mn-ea"/>
              </a:rPr>
              <a:t>上為百姓祝福</a:t>
            </a:r>
            <a:r>
              <a:rPr lang="zh-TW" altLang="en-US" sz="4000" dirty="0">
                <a:latin typeface="+mn-ea"/>
              </a:rPr>
              <a:t>。</a:t>
            </a:r>
            <a:r>
              <a:rPr lang="en-US" altLang="zh-TW" sz="4000" dirty="0">
                <a:latin typeface="+mn-ea"/>
              </a:rPr>
              <a:t>13</a:t>
            </a:r>
            <a:r>
              <a:rPr lang="zh-TW" altLang="en-US" sz="4000" dirty="0">
                <a:latin typeface="+mn-ea"/>
              </a:rPr>
              <a:t>流</a:t>
            </a:r>
            <a:r>
              <a:rPr lang="zh-TW" altLang="en-US" sz="4000" dirty="0">
                <a:latin typeface="+mn-ea"/>
              </a:rPr>
              <a:t>便、迦得、亞設、西布倫、但、拿弗他利．六個支派的人、都要站在</a:t>
            </a:r>
            <a:r>
              <a:rPr lang="zh-TW" altLang="en-US" sz="4000" dirty="0">
                <a:solidFill>
                  <a:srgbClr val="FFFF00"/>
                </a:solidFill>
                <a:latin typeface="+mn-ea"/>
              </a:rPr>
              <a:t>以巴路山</a:t>
            </a:r>
            <a:r>
              <a:rPr lang="zh-TW" altLang="en-US" sz="4000" dirty="0">
                <a:latin typeface="+mn-ea"/>
              </a:rPr>
              <a:t>上宣布咒</a:t>
            </a:r>
            <a:r>
              <a:rPr lang="zh-TW" altLang="en-US" sz="4000" dirty="0">
                <a:latin typeface="+mn-ea"/>
              </a:rPr>
              <a:t>詛</a:t>
            </a:r>
            <a:r>
              <a:rPr lang="zh-CN" altLang="en-US" sz="4000" dirty="0">
                <a:latin typeface="+mn-ea"/>
              </a:rPr>
              <a:t>。</a:t>
            </a:r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7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838200"/>
          </a:xfrm>
        </p:spPr>
        <p:txBody>
          <a:bodyPr/>
          <a:lstStyle/>
          <a:p>
            <a:r>
              <a:rPr lang="en-US" altLang="zh-CN" sz="4000" dirty="0" smtClean="0">
                <a:latin typeface="+mj-ea"/>
              </a:rPr>
              <a:t>1. </a:t>
            </a:r>
            <a:r>
              <a:rPr lang="zh-CN" altLang="en-US" sz="4000" dirty="0" smtClean="0">
                <a:latin typeface="+mj-ea"/>
              </a:rPr>
              <a:t>祸</a:t>
            </a:r>
            <a:r>
              <a:rPr lang="zh-CN" altLang="en-US" sz="4000" dirty="0" smtClean="0">
                <a:latin typeface="+mj-ea"/>
              </a:rPr>
              <a:t>与福</a:t>
            </a:r>
            <a:r>
              <a:rPr lang="en-US" altLang="zh-CN" sz="4000" dirty="0" smtClean="0">
                <a:latin typeface="+mj-ea"/>
              </a:rPr>
              <a:t>.  </a:t>
            </a:r>
            <a:endParaRPr lang="en-US" altLang="zh-CN" sz="3600" dirty="0" smtClean="0">
              <a:latin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953000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 </a:t>
            </a:r>
            <a:r>
              <a:rPr lang="zh-CN" altLang="en-US" sz="4000" b="1" dirty="0"/>
              <a:t>耶利米书 </a:t>
            </a:r>
            <a:r>
              <a:rPr lang="en-US" altLang="zh-CN" sz="4000" b="1" dirty="0"/>
              <a:t>- </a:t>
            </a:r>
            <a:r>
              <a:rPr lang="en-US" altLang="zh-CN" sz="4000" b="1" dirty="0" smtClean="0"/>
              <a:t>29</a:t>
            </a:r>
            <a:r>
              <a:rPr lang="zh-CN" altLang="en-US" sz="4000" b="1" dirty="0" smtClean="0"/>
              <a:t>：</a:t>
            </a:r>
            <a:r>
              <a:rPr lang="en-US" altLang="zh-CN" sz="4000" b="1" dirty="0" smtClean="0"/>
              <a:t>11 </a:t>
            </a:r>
            <a:r>
              <a:rPr lang="zh-CN" altLang="en-US" sz="4000" b="1" dirty="0"/>
              <a:t/>
            </a:r>
            <a:br>
              <a:rPr lang="zh-CN" altLang="en-US" sz="4000" b="1" dirty="0"/>
            </a:br>
            <a:r>
              <a:rPr lang="zh-CN" altLang="en-US" sz="4000" b="1" dirty="0"/>
              <a:t>耶和华说，我知道我向你们所怀的意念</a:t>
            </a:r>
            <a:r>
              <a:rPr lang="zh-CN" altLang="en-US" sz="4000" b="1" dirty="0">
                <a:solidFill>
                  <a:srgbClr val="FFC000"/>
                </a:solidFill>
              </a:rPr>
              <a:t>是赐平安的意念，不是降灾祸的意念</a:t>
            </a:r>
            <a:r>
              <a:rPr lang="zh-CN" altLang="en-US" sz="4000" b="1" dirty="0"/>
              <a:t>，要叫你们末后有指望。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8463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2483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dirty="0" smtClean="0"/>
              <a:t>1. </a:t>
            </a:r>
            <a:r>
              <a:rPr lang="zh-CN" altLang="en-US" sz="3600" b="1" dirty="0" smtClean="0"/>
              <a:t>禍與福</a:t>
            </a:r>
            <a:endParaRPr lang="en-US" altLang="zh-CN" sz="3600" b="1" dirty="0" smtClean="0"/>
          </a:p>
          <a:p>
            <a:pPr marL="0" indent="0">
              <a:buNone/>
            </a:pPr>
            <a:r>
              <a:rPr lang="zh-CN" altLang="en-US" sz="3600" b="1" dirty="0" smtClean="0"/>
              <a:t>在</a:t>
            </a:r>
            <a:r>
              <a:rPr lang="zh-CN" altLang="en-US" sz="3600" b="1" dirty="0" smtClean="0"/>
              <a:t>神所造、让人管理的世界中，本没有灾祸的位置。在将来的新天新地中，也不再有灾祸。</a:t>
            </a:r>
            <a:endParaRPr lang="en-US" altLang="zh-CN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zh-CN" altLang="en-US" sz="3600" b="1" dirty="0" smtClean="0"/>
              <a:t>今天的世界上有灾祸，是因为一件</a:t>
            </a:r>
            <a:r>
              <a:rPr lang="zh-CN" altLang="en-US" sz="3600" b="1" dirty="0" smtClean="0"/>
              <a:t>事。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46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1722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4400" b="1" dirty="0" smtClean="0">
                <a:latin typeface="宋体" panose="02010600030101010101" pitchFamily="2" charset="-122"/>
              </a:rPr>
              <a:t>罗马书</a:t>
            </a:r>
            <a:r>
              <a:rPr lang="en-US" altLang="zh-CN" sz="4400" b="1" dirty="0" smtClean="0">
                <a:latin typeface="宋体" panose="02010600030101010101" pitchFamily="2" charset="-122"/>
              </a:rPr>
              <a:t>3:23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CN" sz="4400" b="1" dirty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4400" b="1" dirty="0" smtClean="0">
                <a:latin typeface="宋体" panose="02010600030101010101" pitchFamily="2" charset="-122"/>
              </a:rPr>
              <a:t>   因为世人都犯了罪，亏缺了神的荣耀。</a:t>
            </a:r>
            <a:endParaRPr lang="en-US" altLang="zh-CN" sz="44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16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4000" b="1" dirty="0" smtClean="0">
                <a:latin typeface="宋体" panose="02010600030101010101" pitchFamily="2" charset="-122"/>
              </a:rPr>
              <a:t>1. </a:t>
            </a:r>
            <a:r>
              <a:rPr lang="zh-CN" altLang="en-US" sz="4000" b="1" dirty="0" smtClean="0">
                <a:latin typeface="宋体" panose="02010600030101010101" pitchFamily="2" charset="-122"/>
              </a:rPr>
              <a:t>禍與福</a:t>
            </a: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4000" b="1" dirty="0" smtClean="0">
                <a:latin typeface="宋体" panose="02010600030101010101" pitchFamily="2" charset="-122"/>
              </a:rPr>
              <a:t>今天谈到祸与福的题目，为的是让人拣选生命，得到平安。</a:t>
            </a: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4000" b="1" dirty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4000" b="1" dirty="0" smtClean="0">
                <a:latin typeface="宋体" panose="02010600030101010101" pitchFamily="2" charset="-122"/>
              </a:rPr>
              <a:t>飓风过后，两个妈妈和两个小孩的真实故事。</a:t>
            </a: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95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600" b="1" dirty="0" smtClean="0">
                <a:latin typeface="宋体" panose="02010600030101010101" pitchFamily="2" charset="-122"/>
              </a:rPr>
              <a:t>2. </a:t>
            </a:r>
            <a:r>
              <a:rPr lang="zh-CN" altLang="en-US" sz="3600" b="1" dirty="0" smtClean="0">
                <a:latin typeface="宋体" panose="02010600030101010101" pitchFamily="2" charset="-122"/>
              </a:rPr>
              <a:t>基利心山与以巴路山</a:t>
            </a:r>
            <a:endParaRPr lang="en-US" altLang="zh-CN" sz="3600" b="1" dirty="0" smtClean="0">
              <a:latin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latin typeface="MingLiU-ExtB" panose="02020500000000000000" pitchFamily="18" charset="-120"/>
              </a:rPr>
              <a:t>申命记 </a:t>
            </a:r>
            <a:r>
              <a:rPr lang="en-US" altLang="zh-CN" sz="3600" b="1" dirty="0" smtClean="0">
                <a:latin typeface="MingLiU-ExtB" panose="02020500000000000000" pitchFamily="18" charset="-120"/>
                <a:ea typeface="MingLiU-ExtB" panose="02020500000000000000" pitchFamily="18" charset="-120"/>
              </a:rPr>
              <a:t>30:11-13</a:t>
            </a:r>
            <a:endParaRPr lang="en-US" altLang="zh-CN" sz="3600" b="1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當日摩西囑咐百姓說、</a:t>
            </a:r>
            <a:r>
              <a:rPr lang="en-US" altLang="zh-TW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12</a:t>
            </a:r>
            <a:r>
              <a:rPr lang="zh-TW" altLang="en-US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你們過了約但河、西緬、利未、猶大、以薩迦、約瑟、便雅憫、六個支派的人、都要站在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基利心山</a:t>
            </a:r>
            <a:r>
              <a:rPr lang="zh-TW" altLang="en-US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上為百姓祝福。</a:t>
            </a:r>
            <a:r>
              <a:rPr lang="en-US" altLang="zh-TW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13</a:t>
            </a:r>
            <a:r>
              <a:rPr lang="zh-TW" altLang="en-US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流便、迦得、亞設、西布倫、但、拿弗他利．六個支派的人、都要站在</a:t>
            </a:r>
            <a:r>
              <a:rPr lang="zh-TW" altLang="en-US" sz="3600" b="1" dirty="0">
                <a:solidFill>
                  <a:srgbClr val="0070C0"/>
                </a:solidFill>
                <a:latin typeface="MingLiU-ExtB" panose="02020500000000000000" pitchFamily="18" charset="-120"/>
                <a:ea typeface="MingLiU-ExtB" panose="02020500000000000000" pitchFamily="18" charset="-120"/>
              </a:rPr>
              <a:t>以巴路山</a:t>
            </a:r>
            <a:r>
              <a:rPr lang="zh-TW" altLang="en-US" sz="3600" b="1" dirty="0">
                <a:latin typeface="MingLiU-ExtB" panose="02020500000000000000" pitchFamily="18" charset="-120"/>
                <a:ea typeface="MingLiU-ExtB" panose="02020500000000000000" pitchFamily="18" charset="-120"/>
              </a:rPr>
              <a:t>上宣布咒詛</a:t>
            </a:r>
            <a:r>
              <a:rPr lang="zh-CN" altLang="en-US" sz="3600" b="1" dirty="0">
                <a:latin typeface="MingLiU-ExtB" panose="02020500000000000000" pitchFamily="18" charset="-120"/>
              </a:rPr>
              <a:t>。</a:t>
            </a:r>
            <a:endParaRPr lang="zh-TW" altLang="en-US" sz="3600" b="1" dirty="0">
              <a:latin typeface="MingLiU-ExtB" panose="02020500000000000000" pitchFamily="18" charset="-120"/>
              <a:ea typeface="MingLiU-ExtB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65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2095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49425" y="4259263"/>
            <a:ext cx="8534400" cy="64008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zh-CN" sz="4000" b="1" dirty="0" smtClean="0">
              <a:latin typeface="宋体" panose="0201060003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  <p:pic>
        <p:nvPicPr>
          <p:cNvPr id="3074" name="Picture 2" descr="http://biblegeography.holylight.org.tw/images/index/condensedbible/map_thumbs/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28600"/>
            <a:ext cx="5057775" cy="95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99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9248</TotalTime>
  <Words>1374</Words>
  <Application>Microsoft Office PowerPoint</Application>
  <PresentationFormat>On-screen Show (4:3)</PresentationFormat>
  <Paragraphs>74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隶书</vt:lpstr>
      <vt:lpstr>Microsoft JhengHei</vt:lpstr>
      <vt:lpstr>Microsoft YaHei</vt:lpstr>
      <vt:lpstr>Microsoft YaHei</vt:lpstr>
      <vt:lpstr>MingLiU-ExtB</vt:lpstr>
      <vt:lpstr>新細明體</vt:lpstr>
      <vt:lpstr>SimSun</vt:lpstr>
      <vt:lpstr>Arial</vt:lpstr>
      <vt:lpstr>Calibri</vt:lpstr>
      <vt:lpstr>Constantia</vt:lpstr>
      <vt:lpstr>Times New Roman</vt:lpstr>
      <vt:lpstr>Wingdings 2</vt:lpstr>
      <vt:lpstr>Flow</vt:lpstr>
      <vt:lpstr>祸福的抉择</vt:lpstr>
      <vt:lpstr>  </vt:lpstr>
      <vt:lpstr>  </vt:lpstr>
      <vt:lpstr>1. 祸与福.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回应：你愿意拣选生命吗？ Response: Do you want to choose Life?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伐木 [詩經 · 小雅]</dc:title>
  <dc:creator>Pastor Wei</dc:creator>
  <cp:lastModifiedBy>WeiFeng</cp:lastModifiedBy>
  <cp:revision>74</cp:revision>
  <dcterms:created xsi:type="dcterms:W3CDTF">2010-09-06T05:33:25Z</dcterms:created>
  <dcterms:modified xsi:type="dcterms:W3CDTF">2019-11-10T14:48:51Z</dcterms:modified>
</cp:coreProperties>
</file>