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1" r:id="rId7"/>
    <p:sldId id="269" r:id="rId8"/>
    <p:sldId id="262" r:id="rId9"/>
    <p:sldId id="260" r:id="rId10"/>
    <p:sldId id="270" r:id="rId11"/>
    <p:sldId id="263" r:id="rId12"/>
    <p:sldId id="264" r:id="rId13"/>
    <p:sldId id="271" r:id="rId14"/>
    <p:sldId id="272" r:id="rId15"/>
    <p:sldId id="265" r:id="rId16"/>
    <p:sldId id="266" r:id="rId17"/>
    <p:sldId id="267" r:id="rId18"/>
    <p:sldId id="268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3EE78-69DA-427A-A2E9-7A0D605816B0}" v="1222" dt="2019-07-06T23:16:37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f Huang" userId="2b19acc49884122e" providerId="LiveId" clId="{F893EE78-69DA-427A-A2E9-7A0D605816B0}"/>
    <pc:docChg chg="custSel addSld modSld sldOrd">
      <pc:chgData name="Leaf Huang" userId="2b19acc49884122e" providerId="LiveId" clId="{F893EE78-69DA-427A-A2E9-7A0D605816B0}" dt="2019-07-06T23:16:37.735" v="2869"/>
      <pc:docMkLst>
        <pc:docMk/>
      </pc:docMkLst>
      <pc:sldChg chg="modSp modAnim">
        <pc:chgData name="Leaf Huang" userId="2b19acc49884122e" providerId="LiveId" clId="{F893EE78-69DA-427A-A2E9-7A0D605816B0}" dt="2019-07-01T03:37:52.336" v="1483" actId="14100"/>
        <pc:sldMkLst>
          <pc:docMk/>
          <pc:sldMk cId="259557643" sldId="259"/>
        </pc:sldMkLst>
        <pc:spChg chg="mod">
          <ac:chgData name="Leaf Huang" userId="2b19acc49884122e" providerId="LiveId" clId="{F893EE78-69DA-427A-A2E9-7A0D605816B0}" dt="2019-07-01T03:37:52.336" v="1483" actId="14100"/>
          <ac:spMkLst>
            <pc:docMk/>
            <pc:sldMk cId="259557643" sldId="259"/>
            <ac:spMk id="3" creationId="{9B72646A-D4DC-4DCE-BE2B-595E5771B723}"/>
          </ac:spMkLst>
        </pc:spChg>
      </pc:sldChg>
      <pc:sldChg chg="modSp modAnim">
        <pc:chgData name="Leaf Huang" userId="2b19acc49884122e" providerId="LiveId" clId="{F893EE78-69DA-427A-A2E9-7A0D605816B0}" dt="2019-07-03T01:38:39.339" v="1844"/>
        <pc:sldMkLst>
          <pc:docMk/>
          <pc:sldMk cId="2850640761" sldId="260"/>
        </pc:sldMkLst>
        <pc:spChg chg="mod">
          <ac:chgData name="Leaf Huang" userId="2b19acc49884122e" providerId="LiveId" clId="{F893EE78-69DA-427A-A2E9-7A0D605816B0}" dt="2019-07-03T01:38:39.339" v="1844"/>
          <ac:spMkLst>
            <pc:docMk/>
            <pc:sldMk cId="2850640761" sldId="260"/>
            <ac:spMk id="3" creationId="{2DF99D06-8989-481B-823E-3D598534D52F}"/>
          </ac:spMkLst>
        </pc:spChg>
      </pc:sldChg>
      <pc:sldChg chg="modSp ord">
        <pc:chgData name="Leaf Huang" userId="2b19acc49884122e" providerId="LiveId" clId="{F893EE78-69DA-427A-A2E9-7A0D605816B0}" dt="2019-07-03T01:09:54.060" v="1496"/>
        <pc:sldMkLst>
          <pc:docMk/>
          <pc:sldMk cId="3904947729" sldId="262"/>
        </pc:sldMkLst>
        <pc:spChg chg="mod">
          <ac:chgData name="Leaf Huang" userId="2b19acc49884122e" providerId="LiveId" clId="{F893EE78-69DA-427A-A2E9-7A0D605816B0}" dt="2019-07-03T01:07:16.593" v="1489"/>
          <ac:spMkLst>
            <pc:docMk/>
            <pc:sldMk cId="3904947729" sldId="262"/>
            <ac:spMk id="3" creationId="{88CC73A4-2C7D-45E7-8F40-E68AC794B180}"/>
          </ac:spMkLst>
        </pc:spChg>
      </pc:sldChg>
      <pc:sldChg chg="modSp modAnim">
        <pc:chgData name="Leaf Huang" userId="2b19acc49884122e" providerId="LiveId" clId="{F893EE78-69DA-427A-A2E9-7A0D605816B0}" dt="2019-07-06T23:14:08.365" v="2863"/>
        <pc:sldMkLst>
          <pc:docMk/>
          <pc:sldMk cId="1537504335" sldId="263"/>
        </pc:sldMkLst>
        <pc:spChg chg="mod">
          <ac:chgData name="Leaf Huang" userId="2b19acc49884122e" providerId="LiveId" clId="{F893EE78-69DA-427A-A2E9-7A0D605816B0}" dt="2019-06-30T02:57:03.096" v="80" actId="1076"/>
          <ac:spMkLst>
            <pc:docMk/>
            <pc:sldMk cId="1537504335" sldId="263"/>
            <ac:spMk id="2" creationId="{800BA71A-B1BF-4566-98B6-89DB93DF9FDA}"/>
          </ac:spMkLst>
        </pc:spChg>
        <pc:spChg chg="mod">
          <ac:chgData name="Leaf Huang" userId="2b19acc49884122e" providerId="LiveId" clId="{F893EE78-69DA-427A-A2E9-7A0D605816B0}" dt="2019-07-06T23:14:08.365" v="2863"/>
          <ac:spMkLst>
            <pc:docMk/>
            <pc:sldMk cId="1537504335" sldId="263"/>
            <ac:spMk id="3" creationId="{43FDD938-7F1F-4CD8-9D02-739A209DABA4}"/>
          </ac:spMkLst>
        </pc:spChg>
      </pc:sldChg>
      <pc:sldChg chg="modSp add modAnim">
        <pc:chgData name="Leaf Huang" userId="2b19acc49884122e" providerId="LiveId" clId="{F893EE78-69DA-427A-A2E9-7A0D605816B0}" dt="2019-07-03T02:18:38.107" v="2072" actId="1076"/>
        <pc:sldMkLst>
          <pc:docMk/>
          <pc:sldMk cId="993361769" sldId="264"/>
        </pc:sldMkLst>
        <pc:spChg chg="mod">
          <ac:chgData name="Leaf Huang" userId="2b19acc49884122e" providerId="LiveId" clId="{F893EE78-69DA-427A-A2E9-7A0D605816B0}" dt="2019-06-30T03:10:11.125" v="150" actId="1076"/>
          <ac:spMkLst>
            <pc:docMk/>
            <pc:sldMk cId="993361769" sldId="264"/>
            <ac:spMk id="2" creationId="{276D2A57-3F55-482A-B4AA-579007B083B5}"/>
          </ac:spMkLst>
        </pc:spChg>
        <pc:spChg chg="mod">
          <ac:chgData name="Leaf Huang" userId="2b19acc49884122e" providerId="LiveId" clId="{F893EE78-69DA-427A-A2E9-7A0D605816B0}" dt="2019-07-03T02:18:38.107" v="2072" actId="1076"/>
          <ac:spMkLst>
            <pc:docMk/>
            <pc:sldMk cId="993361769" sldId="264"/>
            <ac:spMk id="3" creationId="{E031A416-CD1C-4869-9E44-90869A4F928C}"/>
          </ac:spMkLst>
        </pc:spChg>
      </pc:sldChg>
      <pc:sldChg chg="modSp add modAnim">
        <pc:chgData name="Leaf Huang" userId="2b19acc49884122e" providerId="LiveId" clId="{F893EE78-69DA-427A-A2E9-7A0D605816B0}" dt="2019-06-30T03:45:59.136" v="1008"/>
        <pc:sldMkLst>
          <pc:docMk/>
          <pc:sldMk cId="1241776419" sldId="265"/>
        </pc:sldMkLst>
        <pc:spChg chg="mod">
          <ac:chgData name="Leaf Huang" userId="2b19acc49884122e" providerId="LiveId" clId="{F893EE78-69DA-427A-A2E9-7A0D605816B0}" dt="2019-06-30T03:19:01.602" v="321" actId="1076"/>
          <ac:spMkLst>
            <pc:docMk/>
            <pc:sldMk cId="1241776419" sldId="265"/>
            <ac:spMk id="2" creationId="{959659C7-8029-4E9D-A3F7-CCDFA6FC33B8}"/>
          </ac:spMkLst>
        </pc:spChg>
        <pc:spChg chg="mod">
          <ac:chgData name="Leaf Huang" userId="2b19acc49884122e" providerId="LiveId" clId="{F893EE78-69DA-427A-A2E9-7A0D605816B0}" dt="2019-06-30T03:33:53.467" v="702"/>
          <ac:spMkLst>
            <pc:docMk/>
            <pc:sldMk cId="1241776419" sldId="265"/>
            <ac:spMk id="3" creationId="{8D085ECA-8E91-440D-AB29-781546234DD4}"/>
          </ac:spMkLst>
        </pc:spChg>
      </pc:sldChg>
      <pc:sldChg chg="delSp modSp add modAnim">
        <pc:chgData name="Leaf Huang" userId="2b19acc49884122e" providerId="LiveId" clId="{F893EE78-69DA-427A-A2E9-7A0D605816B0}" dt="2019-07-03T02:49:54.922" v="2479"/>
        <pc:sldMkLst>
          <pc:docMk/>
          <pc:sldMk cId="2708121679" sldId="266"/>
        </pc:sldMkLst>
        <pc:spChg chg="del">
          <ac:chgData name="Leaf Huang" userId="2b19acc49884122e" providerId="LiveId" clId="{F893EE78-69DA-427A-A2E9-7A0D605816B0}" dt="2019-06-30T03:33:32.948" v="700" actId="478"/>
          <ac:spMkLst>
            <pc:docMk/>
            <pc:sldMk cId="2708121679" sldId="266"/>
            <ac:spMk id="2" creationId="{5B014E87-CB7F-4A57-AE51-45938538979F}"/>
          </ac:spMkLst>
        </pc:spChg>
        <pc:spChg chg="mod">
          <ac:chgData name="Leaf Huang" userId="2b19acc49884122e" providerId="LiveId" clId="{F893EE78-69DA-427A-A2E9-7A0D605816B0}" dt="2019-07-03T02:49:54.922" v="2479"/>
          <ac:spMkLst>
            <pc:docMk/>
            <pc:sldMk cId="2708121679" sldId="266"/>
            <ac:spMk id="3" creationId="{D39276EC-3ED1-48D6-B566-19B4C997D6F5}"/>
          </ac:spMkLst>
        </pc:spChg>
      </pc:sldChg>
      <pc:sldChg chg="modSp add modAnim">
        <pc:chgData name="Leaf Huang" userId="2b19acc49884122e" providerId="LiveId" clId="{F893EE78-69DA-427A-A2E9-7A0D605816B0}" dt="2019-06-30T03:46:15.449" v="1010"/>
        <pc:sldMkLst>
          <pc:docMk/>
          <pc:sldMk cId="13582465" sldId="267"/>
        </pc:sldMkLst>
        <pc:spChg chg="mod">
          <ac:chgData name="Leaf Huang" userId="2b19acc49884122e" providerId="LiveId" clId="{F893EE78-69DA-427A-A2E9-7A0D605816B0}" dt="2019-06-30T03:45:18.640" v="1006" actId="1076"/>
          <ac:spMkLst>
            <pc:docMk/>
            <pc:sldMk cId="13582465" sldId="267"/>
            <ac:spMk id="2" creationId="{379CA3D3-A02F-42FB-B197-9F11FC8CADD1}"/>
          </ac:spMkLst>
        </pc:spChg>
        <pc:spChg chg="mod">
          <ac:chgData name="Leaf Huang" userId="2b19acc49884122e" providerId="LiveId" clId="{F893EE78-69DA-427A-A2E9-7A0D605816B0}" dt="2019-06-30T03:45:21.868" v="1007" actId="14100"/>
          <ac:spMkLst>
            <pc:docMk/>
            <pc:sldMk cId="13582465" sldId="267"/>
            <ac:spMk id="3" creationId="{0FEAE45C-1DE8-435D-8D49-6B196882E529}"/>
          </ac:spMkLst>
        </pc:spChg>
      </pc:sldChg>
      <pc:sldChg chg="modSp add modAnim">
        <pc:chgData name="Leaf Huang" userId="2b19acc49884122e" providerId="LiveId" clId="{F893EE78-69DA-427A-A2E9-7A0D605816B0}" dt="2019-07-06T23:16:37.735" v="2869"/>
        <pc:sldMkLst>
          <pc:docMk/>
          <pc:sldMk cId="1372265968" sldId="268"/>
        </pc:sldMkLst>
        <pc:spChg chg="mod">
          <ac:chgData name="Leaf Huang" userId="2b19acc49884122e" providerId="LiveId" clId="{F893EE78-69DA-427A-A2E9-7A0D605816B0}" dt="2019-06-30T03:47:02.099" v="1036" actId="1076"/>
          <ac:spMkLst>
            <pc:docMk/>
            <pc:sldMk cId="1372265968" sldId="268"/>
            <ac:spMk id="2" creationId="{F0ED5406-28E5-450A-B73C-9AA689583A18}"/>
          </ac:spMkLst>
        </pc:spChg>
        <pc:spChg chg="mod">
          <ac:chgData name="Leaf Huang" userId="2b19acc49884122e" providerId="LiveId" clId="{F893EE78-69DA-427A-A2E9-7A0D605816B0}" dt="2019-07-06T23:16:37.735" v="2869"/>
          <ac:spMkLst>
            <pc:docMk/>
            <pc:sldMk cId="1372265968" sldId="268"/>
            <ac:spMk id="3" creationId="{3B034EE6-10A0-444E-8F7C-CA120497EBB6}"/>
          </ac:spMkLst>
        </pc:spChg>
      </pc:sldChg>
      <pc:sldChg chg="modSp add modAnim">
        <pc:chgData name="Leaf Huang" userId="2b19acc49884122e" providerId="LiveId" clId="{F893EE78-69DA-427A-A2E9-7A0D605816B0}" dt="2019-07-03T01:21:20.086" v="1840"/>
        <pc:sldMkLst>
          <pc:docMk/>
          <pc:sldMk cId="3290985677" sldId="269"/>
        </pc:sldMkLst>
        <pc:spChg chg="mod">
          <ac:chgData name="Leaf Huang" userId="2b19acc49884122e" providerId="LiveId" clId="{F893EE78-69DA-427A-A2E9-7A0D605816B0}" dt="2019-07-03T01:09:14.875" v="1494" actId="1076"/>
          <ac:spMkLst>
            <pc:docMk/>
            <pc:sldMk cId="3290985677" sldId="269"/>
            <ac:spMk id="2" creationId="{3807F104-4390-4D34-AC51-71D9316D04BE}"/>
          </ac:spMkLst>
        </pc:spChg>
        <pc:spChg chg="mod">
          <ac:chgData name="Leaf Huang" userId="2b19acc49884122e" providerId="LiveId" clId="{F893EE78-69DA-427A-A2E9-7A0D605816B0}" dt="2019-07-03T01:20:59.071" v="1839"/>
          <ac:spMkLst>
            <pc:docMk/>
            <pc:sldMk cId="3290985677" sldId="269"/>
            <ac:spMk id="3" creationId="{8CAE534F-BB82-41CC-B716-B1FAF3D0A489}"/>
          </ac:spMkLst>
        </pc:spChg>
      </pc:sldChg>
      <pc:sldChg chg="delSp modSp add modAnim">
        <pc:chgData name="Leaf Huang" userId="2b19acc49884122e" providerId="LiveId" clId="{F893EE78-69DA-427A-A2E9-7A0D605816B0}" dt="2019-07-06T22:57:48.590" v="2819" actId="14100"/>
        <pc:sldMkLst>
          <pc:docMk/>
          <pc:sldMk cId="429217616" sldId="270"/>
        </pc:sldMkLst>
        <pc:spChg chg="del">
          <ac:chgData name="Leaf Huang" userId="2b19acc49884122e" providerId="LiveId" clId="{F893EE78-69DA-427A-A2E9-7A0D605816B0}" dt="2019-07-03T01:35:53.198" v="1842" actId="478"/>
          <ac:spMkLst>
            <pc:docMk/>
            <pc:sldMk cId="429217616" sldId="270"/>
            <ac:spMk id="2" creationId="{7BFC4CD0-FAEC-4AA4-939C-00CB4EB610BB}"/>
          </ac:spMkLst>
        </pc:spChg>
        <pc:spChg chg="mod">
          <ac:chgData name="Leaf Huang" userId="2b19acc49884122e" providerId="LiveId" clId="{F893EE78-69DA-427A-A2E9-7A0D605816B0}" dt="2019-07-06T22:57:48.590" v="2819" actId="14100"/>
          <ac:spMkLst>
            <pc:docMk/>
            <pc:sldMk cId="429217616" sldId="270"/>
            <ac:spMk id="3" creationId="{69FD11EC-9DEC-4772-998B-3477EB759108}"/>
          </ac:spMkLst>
        </pc:spChg>
      </pc:sldChg>
      <pc:sldChg chg="modSp add modAnim">
        <pc:chgData name="Leaf Huang" userId="2b19acc49884122e" providerId="LiveId" clId="{F893EE78-69DA-427A-A2E9-7A0D605816B0}" dt="2019-07-03T02:32:28.200" v="2216"/>
        <pc:sldMkLst>
          <pc:docMk/>
          <pc:sldMk cId="2859196269" sldId="271"/>
        </pc:sldMkLst>
        <pc:spChg chg="mod">
          <ac:chgData name="Leaf Huang" userId="2b19acc49884122e" providerId="LiveId" clId="{F893EE78-69DA-427A-A2E9-7A0D605816B0}" dt="2019-07-03T02:23:36.643" v="2106" actId="113"/>
          <ac:spMkLst>
            <pc:docMk/>
            <pc:sldMk cId="2859196269" sldId="271"/>
            <ac:spMk id="2" creationId="{73EBFEB9-D6ED-4430-9BCD-CD3996AC00C0}"/>
          </ac:spMkLst>
        </pc:spChg>
        <pc:spChg chg="mod">
          <ac:chgData name="Leaf Huang" userId="2b19acc49884122e" providerId="LiveId" clId="{F893EE78-69DA-427A-A2E9-7A0D605816B0}" dt="2019-07-03T02:32:13.825" v="2215"/>
          <ac:spMkLst>
            <pc:docMk/>
            <pc:sldMk cId="2859196269" sldId="271"/>
            <ac:spMk id="3" creationId="{0B57AB08-DFA6-42E9-8CA7-A78CA12B605E}"/>
          </ac:spMkLst>
        </pc:spChg>
      </pc:sldChg>
      <pc:sldChg chg="modSp add modAnim">
        <pc:chgData name="Leaf Huang" userId="2b19acc49884122e" providerId="LiveId" clId="{F893EE78-69DA-427A-A2E9-7A0D605816B0}" dt="2019-07-03T02:48:29.543" v="2408"/>
        <pc:sldMkLst>
          <pc:docMk/>
          <pc:sldMk cId="2163635327" sldId="272"/>
        </pc:sldMkLst>
        <pc:spChg chg="mod">
          <ac:chgData name="Leaf Huang" userId="2b19acc49884122e" providerId="LiveId" clId="{F893EE78-69DA-427A-A2E9-7A0D605816B0}" dt="2019-07-03T02:33:12.760" v="2244" actId="1076"/>
          <ac:spMkLst>
            <pc:docMk/>
            <pc:sldMk cId="2163635327" sldId="272"/>
            <ac:spMk id="2" creationId="{8C0EAEC2-B06A-4EBD-9352-35D2B6F5E7FD}"/>
          </ac:spMkLst>
        </pc:spChg>
        <pc:spChg chg="mod">
          <ac:chgData name="Leaf Huang" userId="2b19acc49884122e" providerId="LiveId" clId="{F893EE78-69DA-427A-A2E9-7A0D605816B0}" dt="2019-07-03T02:48:15.570" v="2407"/>
          <ac:spMkLst>
            <pc:docMk/>
            <pc:sldMk cId="2163635327" sldId="272"/>
            <ac:spMk id="3" creationId="{01A8B651-A527-4B18-BEED-E32B969B4C27}"/>
          </ac:spMkLst>
        </pc:spChg>
      </pc:sldChg>
      <pc:sldChg chg="modSp add modAnim">
        <pc:chgData name="Leaf Huang" userId="2b19acc49884122e" providerId="LiveId" clId="{F893EE78-69DA-427A-A2E9-7A0D605816B0}" dt="2019-07-03T03:03:39.837" v="2809"/>
        <pc:sldMkLst>
          <pc:docMk/>
          <pc:sldMk cId="4233801658" sldId="273"/>
        </pc:sldMkLst>
        <pc:spChg chg="mod">
          <ac:chgData name="Leaf Huang" userId="2b19acc49884122e" providerId="LiveId" clId="{F893EE78-69DA-427A-A2E9-7A0D605816B0}" dt="2019-07-03T02:55:57.637" v="2560" actId="1076"/>
          <ac:spMkLst>
            <pc:docMk/>
            <pc:sldMk cId="4233801658" sldId="273"/>
            <ac:spMk id="2" creationId="{5C78F02A-0C6D-4ECD-9DFC-29EA481242CC}"/>
          </ac:spMkLst>
        </pc:spChg>
        <pc:spChg chg="mod">
          <ac:chgData name="Leaf Huang" userId="2b19acc49884122e" providerId="LiveId" clId="{F893EE78-69DA-427A-A2E9-7A0D605816B0}" dt="2019-07-03T02:57:21.369" v="2568" actId="255"/>
          <ac:spMkLst>
            <pc:docMk/>
            <pc:sldMk cId="4233801658" sldId="273"/>
            <ac:spMk id="3" creationId="{E015D1A6-DAC6-4FE0-A230-F5E73EDEEA3D}"/>
          </ac:spMkLst>
        </pc:spChg>
      </pc:sldChg>
      <pc:sldChg chg="delSp modSp add modAnim">
        <pc:chgData name="Leaf Huang" userId="2b19acc49884122e" providerId="LiveId" clId="{F893EE78-69DA-427A-A2E9-7A0D605816B0}" dt="2019-07-03T03:03:52.307" v="2810"/>
        <pc:sldMkLst>
          <pc:docMk/>
          <pc:sldMk cId="3526500164" sldId="274"/>
        </pc:sldMkLst>
        <pc:spChg chg="del">
          <ac:chgData name="Leaf Huang" userId="2b19acc49884122e" providerId="LiveId" clId="{F893EE78-69DA-427A-A2E9-7A0D605816B0}" dt="2019-07-03T02:57:53.244" v="2570" actId="478"/>
          <ac:spMkLst>
            <pc:docMk/>
            <pc:sldMk cId="3526500164" sldId="274"/>
            <ac:spMk id="2" creationId="{2F5004A4-87CA-45E0-B8EF-C6C6DAC94F5B}"/>
          </ac:spMkLst>
        </pc:spChg>
        <pc:spChg chg="mod">
          <ac:chgData name="Leaf Huang" userId="2b19acc49884122e" providerId="LiveId" clId="{F893EE78-69DA-427A-A2E9-7A0D605816B0}" dt="2019-07-03T03:03:26.147" v="2808"/>
          <ac:spMkLst>
            <pc:docMk/>
            <pc:sldMk cId="3526500164" sldId="274"/>
            <ac:spMk id="3" creationId="{8561446C-7229-4EC3-9BB9-6BB1FEE9FCBC}"/>
          </ac:spMkLst>
        </pc:spChg>
      </pc:sldChg>
      <pc:sldChg chg="addSp modSp add">
        <pc:chgData name="Leaf Huang" userId="2b19acc49884122e" providerId="LiveId" clId="{F893EE78-69DA-427A-A2E9-7A0D605816B0}" dt="2019-07-06T22:55:47.492" v="2814" actId="962"/>
        <pc:sldMkLst>
          <pc:docMk/>
          <pc:sldMk cId="4049652652" sldId="275"/>
        </pc:sldMkLst>
        <pc:picChg chg="add mod">
          <ac:chgData name="Leaf Huang" userId="2b19acc49884122e" providerId="LiveId" clId="{F893EE78-69DA-427A-A2E9-7A0D605816B0}" dt="2019-07-06T22:55:47.492" v="2814" actId="962"/>
          <ac:picMkLst>
            <pc:docMk/>
            <pc:sldMk cId="4049652652" sldId="275"/>
            <ac:picMk id="3" creationId="{EEBD3C3A-ABBB-421E-922B-821B67D66B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0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7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2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8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1071-1903-4417-90BB-F6D9E7F0023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39B8C-5620-4047-9AD4-E5263C1B9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BC63-355B-4E99-8FFE-8B295BB2E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071" y="121099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你的信救了你了</a:t>
            </a:r>
            <a:b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Your Faith Has Saved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2DD-5F70-4295-A060-3A1A94C53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729" y="3991244"/>
            <a:ext cx="6858000" cy="165576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黄力夫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Leaf Huang 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弟兄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北卡华人福音基督教会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CCMC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1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11EC-9DEC-4772-998B-3477EB75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9574"/>
            <a:ext cx="7952642" cy="6353175"/>
          </a:xfrm>
        </p:spPr>
        <p:txBody>
          <a:bodyPr>
            <a:normAutofit/>
          </a:bodyPr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在前头走的人就责备他，不许他作声。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大概是门徒们。因为耶稣要赶路进耶路撒冷。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有时候拦阻我们亲近神的，反而是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属灵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的领袖。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在前头的弟兄。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有时候是我们的亲人。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人到我这里来，若不爱我胜过爱自己的父母、妻子、儿女、弟兄、姐妹，和自己的性命，就不能作我的门徒。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14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26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2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A71A-B1BF-4566-98B6-89DB93DF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773"/>
            <a:ext cx="7886700" cy="961926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耶稣的回应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DD938-7F1F-4CD8-9D02-739A209D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2308"/>
            <a:ext cx="7886700" cy="500465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耶稣站住，吩咐把他领过来，到了跟前。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耶稣听见也回应信心的呼求。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耶稣说：「摸我的是谁？」众人都不承认。彼得和同行的人都说：「夫子，众人拥拥挤挤紧靠著你。（有古卷加：你还问摸我的是谁吗？）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45</a:t>
            </a:r>
          </a:p>
          <a:p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拥拥挤挤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的人多，但摸的人少。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75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2A57-3F55-482A-B4AA-579007B0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80"/>
            <a:ext cx="7886700" cy="104164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神与人的对话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1A416-CD1C-4869-9E44-90869A4F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8523"/>
            <a:ext cx="7886700" cy="543950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就问他说：「你要我为你做什麽？」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他说：「主啊，我要能看见。」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耶稣说：「你可以看见！你的信救了你了。」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瞎子要的不是钱，是肉体的医治。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耶稣给的不单是肉体的医治。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你的信救了你了。不是医治了你了。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拯救的还有灵魂。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灵魂得救更重要。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33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FEB9-D6ED-4430-9BCD-CD3996AC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07"/>
            <a:ext cx="7886700" cy="935354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生来瞎眼的人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AB08-DFA6-42E9-8CA7-A78CA12B6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5049203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耶稣听说他们把他赶出去，後来遇见他，就说：「你信神的儿子吗？」 他回答说：「主啊，谁是神的儿子，叫我信他呢？」 耶稣说：「你已经看见他，现在和你说话的就是他。」 他说：「主啊，我信！」就拜耶稣。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约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35-38</a:t>
            </a: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医治的目的，是要他看见神的儿子。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神终极的医治，还是我们的灵魂。</a:t>
            </a:r>
          </a:p>
          <a:p>
            <a:pPr lvl="0"/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AEC2-B06A-4EBD-9352-35D2B6F5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47114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两个强盗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8B651-A527-4B18-BEED-E32B969B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8880"/>
            <a:ext cx="7886700" cy="497808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那同钉的两个犯人有一个讥诮他，说：「你不是基督吗？可以救自己和我们吧！」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39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就说：「耶稣啊，你得国降临的时候，求你记念我！」 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42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一个求救下十字架。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一个求永恒的国度。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谁比较有智慧？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36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59C7-8029-4E9D-A3F7-CCDFA6FC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394"/>
            <a:ext cx="7886700" cy="91972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跟随耶稣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5ECA-8E91-440D-AB29-78154623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3551"/>
            <a:ext cx="7886700" cy="502341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瞎子立刻看见了，就跟随耶稣，一路归荣耀与神。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耶稣说：「你去吧！你的信救了你了。」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可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52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耶稣没有要求瞎子跟随他。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瞎子跟随耶稣，是他自己的决定。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从求神迹，到求神迹的主。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7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76EC-3ED1-48D6-B566-19B4C997D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8357"/>
            <a:ext cx="7886700" cy="5548606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众人看见这事，也赞美神。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美好的见证，门徒也兴高采烈。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但不知前面等着他们的是十字架。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81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A3D3-A02F-42FB-B197-9F11FC8C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25" y="55637"/>
            <a:ext cx="7886700" cy="91034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十字架的道路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AE45C-1DE8-435D-8D49-6B196882E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7618"/>
            <a:ext cx="7886700" cy="5009345"/>
          </a:xfrm>
        </p:spPr>
        <p:txBody>
          <a:bodyPr>
            <a:normAutofit/>
          </a:bodyPr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瞎子可能不知道耶稣马上要上十字架。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但门徒知道。 路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31-33</a:t>
            </a: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这些事门徒一样也不懂得，意思乃是隐藏的；他们不晓得所说的是什麽。 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34</a:t>
            </a: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门徒对耶稣要上十字架，完全不理解。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跟随耶稣，是一条十字架的道路。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5406-28E5-450A-B73C-9AA68958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705"/>
            <a:ext cx="7886700" cy="999440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今天的信息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34EE6-10A0-444E-8F7C-CA120497E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耶稣听见也回应我们信心的呼求。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瞎子不怕拦阻，勇敢的到耶稣面前来。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灵魂得救比身体得医治更重要。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没有的医治的瞎门徒多得很。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Cosby.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从求神迹，到求神迹的主。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因我活着就是基督，我死了就有益处。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腓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22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F02A-0C6D-4ECD-9DFC-29EA4812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47"/>
            <a:ext cx="7886700" cy="1057274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主餐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D1A6-DAC6-4FE0-A230-F5E73EDE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921"/>
            <a:ext cx="7886700" cy="503904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耶稣说：「彼得，我告诉你，今日鸡还没有叫，你要三次说不认得我。」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又拿起饼来，祝谢了，就擘开，递给他们，说：「这是我的身体，为你们舍的，你们也应当如此行，为的是记念我。」 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饭後也照样拿起杯来，说：「这杯是用我血所立的新约，是为你们流出来的。</a:t>
            </a:r>
          </a:p>
          <a:p>
            <a:endParaRPr lang="zh-CN" alt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8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31C9D-D747-41B7-A40E-42EB7F72AE50}"/>
              </a:ext>
            </a:extLst>
          </p:cNvPr>
          <p:cNvSpPr txBox="1"/>
          <p:nvPr/>
        </p:nvSpPr>
        <p:spPr>
          <a:xfrm>
            <a:off x="482990" y="243840"/>
            <a:ext cx="84781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耶稣将近耶利哥的时候，有一个瞎子坐在路旁讨饭。 听见许多人经过，就问是什麽事。他们告诉他，是拿撒勒人耶稣经过。 他就呼叫说：「大卫的子孙耶稣啊，可怜我吧！」 在前头走的人就责备他，不许他作声；他却越发喊叫说：「大卫的子孙，可怜我吧！」 耶稣站住，吩咐把他领过来，到了跟前，就问他说：「你要我为你做什麽？」他说：「主啊，我要能看见。」 耶稣说：「你可以看见！你的信救了你了。」 瞎子立刻看见了，就跟随耶稣，一路归荣耀与神。众人看见这事，也赞美神。 </a:t>
            </a:r>
            <a:r>
              <a:rPr lang="en-US" altLang="zh-CN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Luke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35-43</a:t>
            </a:r>
            <a:endParaRPr lang="zh-CN" altLang="en-US" sz="3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71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446C-7229-4EC3-9BB9-6BB1FEE9F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7520"/>
            <a:ext cx="7886700" cy="569944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主明知彼得要背叛他，还是愿意为他死。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惟有基督在我们还作罪人的时候为我们死，神的爱就在此向我们显明了。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“作罪人”是“得罪神”的意思。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我们还在得罪他的时候，他就愿意为我们死。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5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od on a table&#10;&#10;Description automatically generated">
            <a:extLst>
              <a:ext uri="{FF2B5EF4-FFF2-40B4-BE49-F238E27FC236}">
                <a16:creationId xmlns:a16="http://schemas.microsoft.com/office/drawing/2014/main" id="{EEBD3C3A-ABBB-421E-922B-821B67D6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5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250-BEAC-45AF-B011-24F06BAD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006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讲道大纲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Sermon Outline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38F46-31AF-4203-B9E0-5AEB1B69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1969"/>
            <a:ext cx="7886700" cy="5074994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瞎子对耶稣的认识。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不怕拦阻，坚持信心。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你的信救了你了。</a:t>
            </a: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跟随耶稣。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59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0B99-CFD0-487F-9A2C-AFD8A6A4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30"/>
            <a:ext cx="7886700" cy="1022886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瞎子对耶稣的认识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646A-D4DC-4DCE-BE2B-595E5771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5416"/>
            <a:ext cx="7886700" cy="505154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一个可怜的瞎子， 在路旁讨饭。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这人叫巴底买。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可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46</a:t>
            </a:r>
          </a:p>
          <a:p>
            <a:r>
              <a:rPr lang="zh-CN" altLang="en-US" sz="33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听见许多人经过，就问是什麽事。他们告诉他，是拿撒勒人耶稣经过。</a:t>
            </a:r>
            <a:endParaRPr lang="en-US" altLang="zh-CN" sz="33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许多人经过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。这是乞讨的好时候。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但瞎子却大喊：大卫的子孙耶稣啊，可怜我吧！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瞎子把注意力集中在耶稣。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5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AFDF-B645-483C-B41A-21852A0A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37"/>
            <a:ext cx="7886700" cy="94316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大卫的子孙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E6C97-45A8-4DA7-95FC-0DAAA88B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25252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新约中有十七处将耶稣描写为“大卫王的子孙”</a:t>
            </a:r>
            <a:r>
              <a:rPr lang="en-US" altLang="zh-CN" sz="3600" b="1" dirty="0">
                <a:solidFill>
                  <a:srgbClr val="25252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Son of David</a:t>
            </a:r>
            <a:r>
              <a:rPr lang="zh-CN" altLang="en-US" sz="3600" b="1" dirty="0">
                <a:solidFill>
                  <a:srgbClr val="25252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>
              <a:solidFill>
                <a:srgbClr val="252525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基督（弥赛亚）是大卫后裔预言的实现。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你的家和你的国必在我面前永远坚立。你的国位也必坚定，直到永远。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撒下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II Sam 7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上帝藉拿单启示大卫。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2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F104-4390-4D34-AC51-71D9316D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851"/>
            <a:ext cx="7886700" cy="95884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弥赛亚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534F-BB82-41CC-B716-B1FAF3D0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1575"/>
            <a:ext cx="7886700" cy="5334000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弥赛亚是希伯来语，希腊语是基督。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都是救世主的意思。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旧约，尤其是以赛亚书，强调神要降临人间，来拯救人类。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犹太人盼望弥赛亚，已经很久了。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他先找著自己的哥哥西门，对他说：「我们遇见弥赛亚了。」（弥赛亚翻出来就是基督。）</a:t>
            </a:r>
            <a:r>
              <a:rPr lang="zh-CN" altLang="en-US" dirty="0"/>
              <a:t> </a:t>
            </a:r>
            <a:r>
              <a:rPr lang="en-US" altLang="zh-CN" dirty="0"/>
              <a:t>	 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约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41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安得烈对西门说的话。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9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73A4-2C7D-45E7-8F40-E68AC794B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6042"/>
            <a:ext cx="7886700" cy="6222609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弥赛亚一定是大卫的后裔。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新约有两个耶稣的家谱。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马太福音记载的是耶稣养父约瑟的家谱，约瑟是大卫的子孙。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路加福音记载的是耶稣母亲马利亚的家谱，马利亚也是大卫的后裔。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耶稣出生在伯利恒。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大卫的子孙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”就是指“弥赛亚”。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瞎子知道耶稣是弥赛亚。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法利赛人最不喜欢人称耶稣为弥赛亚。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49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628E-DA0A-4548-BBAA-8E3206DB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57237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不怕拦阻，坚持信心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99D06-8989-481B-823E-3D598534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658"/>
            <a:ext cx="7886700" cy="5584874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在前头走的人就责备他，不许他作声。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他却越发喊叫说：「大卫的子孙，可怜我吧！」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不怕拦阻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，坚持信心。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马太记载了两个瞎子。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大概只有这个坚持信心。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我们的信心是不是遇到拦阻就后退呢？</a:t>
            </a:r>
          </a:p>
        </p:txBody>
      </p:sp>
    </p:spTree>
    <p:extLst>
      <p:ext uri="{BB962C8B-B14F-4D97-AF65-F5344CB8AC3E}">
        <p14:creationId xmlns:p14="http://schemas.microsoft.com/office/powerpoint/2010/main" val="28506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1327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Office Theme</vt:lpstr>
      <vt:lpstr>你的信救了你了 Your Faith Has Saved You</vt:lpstr>
      <vt:lpstr>PowerPoint Presentation</vt:lpstr>
      <vt:lpstr>PowerPoint Presentation</vt:lpstr>
      <vt:lpstr>讲道大纲 Sermon Outline</vt:lpstr>
      <vt:lpstr>瞎子对耶稣的认识</vt:lpstr>
      <vt:lpstr>大卫的子孙</vt:lpstr>
      <vt:lpstr>弥赛亚</vt:lpstr>
      <vt:lpstr>PowerPoint Presentation</vt:lpstr>
      <vt:lpstr>不怕拦阻，坚持信心</vt:lpstr>
      <vt:lpstr>PowerPoint Presentation</vt:lpstr>
      <vt:lpstr>耶稣的回应</vt:lpstr>
      <vt:lpstr>神与人的对话</vt:lpstr>
      <vt:lpstr>生来瞎眼的人</vt:lpstr>
      <vt:lpstr>两个强盗</vt:lpstr>
      <vt:lpstr>跟随耶稣</vt:lpstr>
      <vt:lpstr>PowerPoint Presentation</vt:lpstr>
      <vt:lpstr>十字架的道路</vt:lpstr>
      <vt:lpstr>今天的信息</vt:lpstr>
      <vt:lpstr>主餐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Huang, Leaf</dc:creator>
  <cp:lastModifiedBy>Huang, Leaf</cp:lastModifiedBy>
  <cp:revision>11</cp:revision>
  <dcterms:created xsi:type="dcterms:W3CDTF">2019-06-29T21:49:07Z</dcterms:created>
  <dcterms:modified xsi:type="dcterms:W3CDTF">2019-07-06T23:16:40Z</dcterms:modified>
</cp:coreProperties>
</file>