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00E8-3E25-45D2-984E-8C5FE08BBB6D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D817-9D52-4984-B1F5-8144E076D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神的特性</a:t>
            </a:r>
            <a:r>
              <a:rPr lang="zh-CN" altLang="en-US" sz="4000" b="1" dirty="0" smtClean="0"/>
              <a:t>：</a:t>
            </a:r>
            <a:r>
              <a:rPr lang="zh-CN" altLang="en-US" sz="4000" b="1" dirty="0"/>
              <a:t>公</a:t>
            </a:r>
            <a:r>
              <a:rPr lang="zh-CN" altLang="en-US" sz="4000" b="1" dirty="0" smtClean="0"/>
              <a:t>义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God’s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Attribute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Righteous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000" b="1" dirty="0" smtClean="0"/>
              <a:t>	</a:t>
            </a:r>
            <a:r>
              <a:rPr lang="zh-CN" altLang="en-US" sz="4000" b="1" dirty="0" smtClean="0"/>
              <a:t>祂</a:t>
            </a:r>
            <a:r>
              <a:rPr lang="zh-CN" altLang="en-US" sz="4000" b="1" dirty="0"/>
              <a:t>是磐石，祂的作为完全；祂所行的无不公平，是诚实无伪的神，又公义，又正直</a:t>
            </a:r>
            <a:r>
              <a:rPr lang="zh-CN" altLang="en-US" sz="4000" b="1" dirty="0" smtClean="0"/>
              <a:t>。（</a:t>
            </a:r>
            <a:r>
              <a:rPr lang="zh-CN" altLang="en-US" sz="4000" b="1" dirty="0"/>
              <a:t>申卅二：</a:t>
            </a:r>
            <a:r>
              <a:rPr lang="en-US" sz="4000" b="1" dirty="0"/>
              <a:t>4</a:t>
            </a:r>
            <a:r>
              <a:rPr lang="zh-CN" altLang="en-US" sz="4000" b="1" dirty="0" smtClean="0"/>
              <a:t>）</a:t>
            </a:r>
            <a:endParaRPr lang="en-US" altLang="zh-CN" sz="1200" b="1" dirty="0" smtClean="0"/>
          </a:p>
          <a:p>
            <a:pPr>
              <a:buNone/>
            </a:pPr>
            <a:endParaRPr lang="en-US" altLang="zh-CN" sz="1200" b="1" dirty="0">
              <a:latin typeface="+mn-ea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He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is the Rock, His work is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perfect;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all His ways are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justice,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God of truth and without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injustice;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Righteous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and upright is He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(Deut. 32:4)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90800" y="1447800"/>
            <a:ext cx="3733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2667000"/>
            <a:ext cx="3733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89881" y="3886200"/>
            <a:ext cx="3733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9200" y="106680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/>
              <a:t>圣洁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23687" y="2286000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/>
              <a:t>慈爱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3505200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/>
              <a:t>公义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1033749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Holy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2263047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Love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504281"/>
            <a:ext cx="2380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Righteous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latin typeface="+mn-ea"/>
                <a:ea typeface="+mn-ea"/>
                <a:cs typeface="Times New Roman" pitchFamily="18" charset="0"/>
              </a:rPr>
              <a:t>耶</a:t>
            </a:r>
            <a:r>
              <a:rPr lang="zh-CN" altLang="en-US" b="1" dirty="0" smtClean="0">
                <a:latin typeface="+mn-ea"/>
                <a:ea typeface="+mn-ea"/>
                <a:cs typeface="Times New Roman" pitchFamily="18" charset="0"/>
              </a:rPr>
              <a:t>稣：替罪羊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Scapegoat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000" b="1" dirty="0" smtClean="0">
                <a:latin typeface="+mn-ea"/>
              </a:rPr>
              <a:t>	</a:t>
            </a:r>
            <a:r>
              <a:rPr lang="zh-CN" altLang="en-US" sz="4000" b="1" dirty="0" smtClean="0">
                <a:latin typeface="+mn-ea"/>
              </a:rPr>
              <a:t>看</a:t>
            </a:r>
            <a:r>
              <a:rPr lang="zh-CN" altLang="en-US" sz="4000" b="1" dirty="0">
                <a:latin typeface="+mn-ea"/>
              </a:rPr>
              <a:t>哪，神的羔羊，除去世人罪孽的</a:t>
            </a:r>
            <a:r>
              <a:rPr lang="zh-CN" altLang="en-US" sz="4000" b="1" dirty="0" smtClean="0">
                <a:latin typeface="+mn-ea"/>
              </a:rPr>
              <a:t>！（</a:t>
            </a:r>
            <a:r>
              <a:rPr lang="zh-CN" altLang="en-US" sz="4000" b="1" dirty="0">
                <a:latin typeface="+mn-ea"/>
              </a:rPr>
              <a:t>约一：</a:t>
            </a:r>
            <a:r>
              <a:rPr lang="en-US" sz="4000" b="1" dirty="0">
                <a:latin typeface="+mn-ea"/>
              </a:rPr>
              <a:t>29</a:t>
            </a:r>
            <a:r>
              <a:rPr lang="zh-CN" altLang="en-US" sz="4000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sz="1200" b="1" dirty="0" smtClean="0">
              <a:latin typeface="+mn-ea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Behold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! The Lamb of God who takes away the sin of the world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! (Jn. 1:29)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90800" y="1447800"/>
            <a:ext cx="3733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2667000"/>
            <a:ext cx="3733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89881" y="3886200"/>
            <a:ext cx="3733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9200" y="106680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/>
              <a:t>圣洁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23687" y="2286000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/>
              <a:t>慈爱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3505200"/>
            <a:ext cx="121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/>
              <a:t>公义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1033749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Holy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2263047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Love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504281"/>
            <a:ext cx="2380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Righteous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167349" y="2667000"/>
            <a:ext cx="2667000" cy="0"/>
          </a:xfrm>
          <a:prstGeom prst="line">
            <a:avLst/>
          </a:prstGeom>
          <a:ln w="317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1143000"/>
            <a:ext cx="0" cy="4038600"/>
          </a:xfrm>
          <a:prstGeom prst="line">
            <a:avLst/>
          </a:prstGeom>
          <a:ln w="317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因为罪的工价乃是死，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惟有神的恩赐</a:t>
            </a:r>
            <a:r>
              <a:rPr lang="zh-CN" altLang="en-US" sz="4000" b="1" dirty="0" smtClean="0">
                <a:latin typeface="+mn-ea"/>
                <a:ea typeface="+mn-ea"/>
              </a:rPr>
              <a:t>，在我们的主基督耶稣里，乃是永生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wages of sin is death,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gift of God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is eternal life in Christ Jesus our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Lord.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因为罪的工价乃是死，惟有神的</a:t>
            </a:r>
            <a:r>
              <a:rPr lang="zh-CN" altLang="en-US" sz="4000" b="1" dirty="0" smtClean="0">
                <a:solidFill>
                  <a:srgbClr val="002060"/>
                </a:solidFill>
                <a:latin typeface="+mn-ea"/>
                <a:ea typeface="+mn-ea"/>
              </a:rPr>
              <a:t>恩赐</a:t>
            </a:r>
            <a:r>
              <a:rPr lang="zh-CN" altLang="en-US" sz="4000" b="1" dirty="0" smtClean="0">
                <a:latin typeface="+mn-ea"/>
                <a:ea typeface="+mn-ea"/>
              </a:rPr>
              <a:t>，在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我们的主</a:t>
            </a:r>
            <a:r>
              <a:rPr lang="zh-CN" altLang="en-US" sz="4000" b="1" dirty="0" smtClean="0">
                <a:latin typeface="+mn-ea"/>
                <a:ea typeface="+mn-ea"/>
              </a:rPr>
              <a:t>基督耶稣里，乃是永生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wages of sin is death, but the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God is eternal life in Christ Jesus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因为罪的工价乃是死，惟有神的</a:t>
            </a:r>
            <a:r>
              <a:rPr lang="zh-CN" altLang="en-US" sz="4000" b="1" dirty="0" smtClean="0">
                <a:solidFill>
                  <a:srgbClr val="002060"/>
                </a:solidFill>
                <a:latin typeface="+mn-ea"/>
                <a:ea typeface="+mn-ea"/>
              </a:rPr>
              <a:t>恩赐</a:t>
            </a:r>
            <a:r>
              <a:rPr lang="zh-CN" altLang="en-US" sz="4000" b="1" dirty="0" smtClean="0">
                <a:latin typeface="+mn-ea"/>
                <a:ea typeface="+mn-ea"/>
              </a:rPr>
              <a:t>，在我们的主基督耶稣里，乃是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wages of sin is death, but the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God is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eternal life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Christ Jesus our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Lord.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这个圣诞节</a:t>
            </a:r>
            <a:r>
              <a:rPr lang="en-US" altLang="zh-CN" sz="4000" b="1" dirty="0" smtClean="0">
                <a:latin typeface="+mn-ea"/>
                <a:ea typeface="+mn-ea"/>
              </a:rPr>
              <a:t>……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Christmas……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接受礼物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Gift</a:t>
            </a:r>
          </a:p>
          <a:p>
            <a:pPr>
              <a:buFont typeface="Wingdings" pitchFamily="2" charset="2"/>
              <a:buChar char="Ø"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分享礼物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Share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Gift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429000"/>
          </a:xfrm>
        </p:spPr>
        <p:txBody>
          <a:bodyPr>
            <a:normAutofit/>
          </a:bodyPr>
          <a:lstStyle/>
          <a:p>
            <a:r>
              <a:rPr lang="zh-CN" altLang="en-US" sz="6000" b="1" dirty="0"/>
              <a:t>圣诞礼</a:t>
            </a:r>
            <a:r>
              <a:rPr lang="zh-CN" altLang="en-US" sz="6000" b="1" dirty="0" smtClean="0"/>
              <a:t>物</a:t>
            </a:r>
            <a:r>
              <a:rPr lang="en-US" altLang="zh-CN" sz="6000" b="1" dirty="0" smtClean="0"/>
              <a:t/>
            </a:r>
            <a:br>
              <a:rPr lang="en-US" altLang="zh-CN" sz="6000" b="1" dirty="0" smtClean="0"/>
            </a:br>
            <a:r>
              <a:rPr lang="en-US" altLang="zh-CN" sz="6000" b="1" dirty="0" smtClean="0">
                <a:latin typeface="Times New Roman" pitchFamily="18" charset="0"/>
                <a:cs typeface="Times New Roman" pitchFamily="18" charset="0"/>
              </a:rPr>
              <a:t>Christmas</a:t>
            </a:r>
            <a:r>
              <a:rPr lang="zh-CN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000" b="1" dirty="0" smtClean="0"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altLang="zh-CN" sz="6000" b="1" dirty="0" smtClean="0"/>
              <a:t/>
            </a:r>
            <a:br>
              <a:rPr lang="en-US" altLang="zh-CN" sz="6000" b="1" dirty="0" smtClean="0"/>
            </a:b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因为罪的工价乃是死，惟有神的</a:t>
            </a:r>
            <a:r>
              <a:rPr lang="zh-CN" altLang="en-US" sz="4000" b="1" dirty="0" smtClean="0">
                <a:solidFill>
                  <a:srgbClr val="002060"/>
                </a:solidFill>
                <a:latin typeface="+mn-ea"/>
                <a:ea typeface="+mn-ea"/>
              </a:rPr>
              <a:t>恩赐</a:t>
            </a:r>
            <a:r>
              <a:rPr lang="zh-CN" altLang="en-US" sz="4000" b="1" dirty="0" smtClean="0">
                <a:latin typeface="+mn-ea"/>
                <a:ea typeface="+mn-ea"/>
              </a:rPr>
              <a:t>，在我们的主基督耶稣里，乃是永生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wages of sin is death, but the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God is eternal life in Christ Jesus our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Lord.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因为罪的工价乃是死，惟有神的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恩赐</a:t>
            </a:r>
            <a:r>
              <a:rPr lang="zh-CN" altLang="en-US" sz="4000" b="1" dirty="0" smtClean="0">
                <a:latin typeface="+mn-ea"/>
                <a:ea typeface="+mn-ea"/>
              </a:rPr>
              <a:t>，在我们的主基督耶稣里，乃是永生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wages of sin is death, but the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God is eternal life in Christ Jesus our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Lord.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罪</a:t>
            </a:r>
            <a:r>
              <a:rPr lang="zh-CN" altLang="en-US" sz="4000" b="1" dirty="0" smtClean="0">
                <a:latin typeface="+mn-ea"/>
                <a:ea typeface="+mn-ea"/>
              </a:rPr>
              <a:t>的工价乃是死，惟有神的</a:t>
            </a:r>
            <a:r>
              <a:rPr lang="zh-CN" altLang="en-US" sz="4000" b="1" dirty="0" smtClean="0">
                <a:solidFill>
                  <a:srgbClr val="002060"/>
                </a:solidFill>
                <a:latin typeface="+mn-ea"/>
                <a:ea typeface="+mn-ea"/>
              </a:rPr>
              <a:t>恩赐</a:t>
            </a:r>
            <a:r>
              <a:rPr lang="zh-CN" altLang="en-US" sz="4000" b="1" dirty="0" smtClean="0">
                <a:latin typeface="+mn-ea"/>
                <a:ea typeface="+mn-ea"/>
              </a:rPr>
              <a:t>，在我们的主基督耶稣里，乃是永生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wages of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is death, but the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God is eternal life in Christ Jesus our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Lord.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罪的工价</a:t>
            </a:r>
            <a:r>
              <a:rPr lang="zh-CN" altLang="en-US" sz="4000" b="1" dirty="0" smtClean="0">
                <a:latin typeface="+mn-ea"/>
                <a:ea typeface="+mn-ea"/>
              </a:rPr>
              <a:t>乃是死，惟有神的</a:t>
            </a:r>
            <a:r>
              <a:rPr lang="zh-CN" altLang="en-US" sz="4000" b="1" dirty="0" smtClean="0">
                <a:solidFill>
                  <a:srgbClr val="002060"/>
                </a:solidFill>
                <a:latin typeface="+mn-ea"/>
                <a:ea typeface="+mn-ea"/>
              </a:rPr>
              <a:t>恩赐</a:t>
            </a:r>
            <a:r>
              <a:rPr lang="zh-CN" altLang="en-US" sz="4000" b="1" dirty="0" smtClean="0">
                <a:latin typeface="+mn-ea"/>
                <a:ea typeface="+mn-ea"/>
              </a:rPr>
              <a:t>，在我们的主基督耶稣里，乃是永生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wages of sin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is death, but the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God is eternal life in Christ Jesus our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Lord.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5927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因为罪的工价乃是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死</a:t>
            </a:r>
            <a:r>
              <a:rPr lang="zh-CN" altLang="en-US" sz="4000" b="1" dirty="0" smtClean="0">
                <a:latin typeface="+mn-ea"/>
                <a:ea typeface="+mn-ea"/>
              </a:rPr>
              <a:t>，惟有神的</a:t>
            </a:r>
            <a:r>
              <a:rPr lang="zh-CN" altLang="en-US" sz="4000" b="1" dirty="0" smtClean="0">
                <a:solidFill>
                  <a:srgbClr val="002060"/>
                </a:solidFill>
                <a:latin typeface="+mn-ea"/>
                <a:ea typeface="+mn-ea"/>
              </a:rPr>
              <a:t>恩赐</a:t>
            </a:r>
            <a:r>
              <a:rPr lang="zh-CN" altLang="en-US" sz="4000" b="1" dirty="0" smtClean="0">
                <a:latin typeface="+mn-ea"/>
                <a:ea typeface="+mn-ea"/>
              </a:rPr>
              <a:t>，在我们的主基督耶稣里，乃是永生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。（罗六：</a:t>
            </a: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lang="zh-CN" alt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altLang="zh-CN" sz="1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wages of sin is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but the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gift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God is eternal life in Christ Jesus our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Lord. (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6:23)</a:t>
            </a:r>
            <a:r>
              <a:rPr lang="en-US" dirty="0" smtClean="0">
                <a:latin typeface="+mn-ea"/>
              </a:rPr>
              <a:t/>
            </a:r>
            <a:br>
              <a:rPr lang="en-US" dirty="0" smtClean="0">
                <a:latin typeface="+mn-ea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神的特性</a:t>
            </a:r>
            <a:r>
              <a:rPr lang="zh-CN" altLang="en-US" sz="4000" b="1" dirty="0" smtClean="0"/>
              <a:t>：慈爱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God’s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Attribute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Love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000" b="1" dirty="0" smtClean="0">
                <a:latin typeface="+mn-ea"/>
              </a:rPr>
              <a:t>	</a:t>
            </a:r>
            <a:r>
              <a:rPr lang="zh-CN" altLang="en-US" sz="4000" b="1" dirty="0" smtClean="0">
                <a:latin typeface="+mn-ea"/>
              </a:rPr>
              <a:t>没</a:t>
            </a:r>
            <a:r>
              <a:rPr lang="zh-CN" altLang="en-US" sz="4000" b="1" dirty="0">
                <a:latin typeface="+mn-ea"/>
              </a:rPr>
              <a:t>有爱心的，就不认识神，因为神就是</a:t>
            </a:r>
            <a:r>
              <a:rPr lang="zh-CN" altLang="en-US" sz="4000" b="1" dirty="0" smtClean="0">
                <a:latin typeface="+mn-ea"/>
              </a:rPr>
              <a:t>爱。（</a:t>
            </a:r>
            <a:r>
              <a:rPr lang="zh-CN" altLang="en-US" sz="4000" b="1" dirty="0">
                <a:latin typeface="+mn-ea"/>
              </a:rPr>
              <a:t>约一四：</a:t>
            </a:r>
            <a:r>
              <a:rPr lang="en-US" sz="4000" b="1" dirty="0">
                <a:latin typeface="+mn-ea"/>
              </a:rPr>
              <a:t>8</a:t>
            </a:r>
            <a:r>
              <a:rPr lang="zh-CN" altLang="en-US" sz="4000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1200" b="1" dirty="0">
              <a:latin typeface="+mn-ea"/>
            </a:endParaRPr>
          </a:p>
          <a:p>
            <a:pPr>
              <a:buNone/>
            </a:pP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who does not love does not know God, for God is love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(I Jn</a:t>
            </a: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4:8)</a:t>
            </a:r>
          </a:p>
          <a:p>
            <a:pPr>
              <a:buNone/>
            </a:pPr>
            <a:endParaRPr lang="en-US" sz="4000" dirty="0">
              <a:latin typeface="+mn-ea"/>
            </a:endParaRPr>
          </a:p>
          <a:p>
            <a:pPr>
              <a:buNone/>
            </a:pPr>
            <a:endParaRPr lang="en-US" sz="4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神的特性</a:t>
            </a:r>
            <a:r>
              <a:rPr lang="zh-CN" altLang="en-US" sz="4000" b="1" dirty="0" smtClean="0"/>
              <a:t>：</a:t>
            </a:r>
            <a:r>
              <a:rPr lang="zh-CN" altLang="en-US" sz="4000" b="1" dirty="0"/>
              <a:t>圣</a:t>
            </a:r>
            <a:r>
              <a:rPr lang="zh-CN" altLang="en-US" sz="4000" b="1" dirty="0" smtClean="0"/>
              <a:t>洁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God’s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Attribute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Holy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000" b="1" dirty="0" smtClean="0">
                <a:latin typeface="+mn-ea"/>
              </a:rPr>
              <a:t>	</a:t>
            </a:r>
            <a:r>
              <a:rPr lang="zh-CN" altLang="en-US" sz="4000" b="1" dirty="0" smtClean="0">
                <a:latin typeface="+mn-ea"/>
              </a:rPr>
              <a:t>圣</a:t>
            </a:r>
            <a:r>
              <a:rPr lang="zh-CN" altLang="en-US" sz="4000" b="1" dirty="0">
                <a:latin typeface="+mn-ea"/>
              </a:rPr>
              <a:t>哉！圣哉！圣哉！万军之耶和华；祂的荣光充满全地</a:t>
            </a:r>
            <a:r>
              <a:rPr lang="zh-CN" altLang="en-US" sz="4000" b="1" dirty="0" smtClean="0">
                <a:latin typeface="+mn-ea"/>
              </a:rPr>
              <a:t>！（</a:t>
            </a:r>
            <a:r>
              <a:rPr lang="zh-CN" altLang="en-US" sz="4000" b="1" dirty="0">
                <a:latin typeface="+mn-ea"/>
              </a:rPr>
              <a:t>赛六：</a:t>
            </a:r>
            <a:r>
              <a:rPr lang="en-US" sz="4000" b="1" dirty="0">
                <a:latin typeface="+mn-ea"/>
              </a:rPr>
              <a:t>3</a:t>
            </a:r>
            <a:r>
              <a:rPr lang="zh-CN" altLang="en-US" sz="4000" b="1" dirty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1200" b="1" dirty="0">
              <a:latin typeface="+mn-ea"/>
            </a:endParaRPr>
          </a:p>
          <a:p>
            <a:pPr>
              <a:buNone/>
            </a:pP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Holy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holy, holy is the </a:t>
            </a:r>
            <a:r>
              <a:rPr lang="en-US" sz="4000" b="1" cap="small" dirty="0"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 of hosts;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The whole earth is full of His glory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(Isa. 6:3)</a:t>
            </a:r>
          </a:p>
          <a:p>
            <a:pPr>
              <a:buNone/>
            </a:pPr>
            <a:endParaRPr lang="en-US" sz="4000" dirty="0">
              <a:latin typeface="+mn-ea"/>
            </a:endParaRPr>
          </a:p>
          <a:p>
            <a:pPr>
              <a:buNone/>
            </a:pPr>
            <a:endParaRPr lang="en-US" sz="4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373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圣诞礼物 Christmas Gift 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神的特性：慈爱 God’s Attribute：Love</vt:lpstr>
      <vt:lpstr>神的特性：圣洁 God’s Attribute：Holy</vt:lpstr>
      <vt:lpstr>神的特性：公义 God’s Attribute：Righteous</vt:lpstr>
      <vt:lpstr>Slide 11</vt:lpstr>
      <vt:lpstr>耶稣：替罪羊 Jesus：Scapegoat</vt:lpstr>
      <vt:lpstr>Slide 13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因为罪的工价乃是死，惟有神的恩赐，在我们的主基督耶稣里，乃是永生。（罗六：23）  For the wages of sin is death, but the gift of God is eternal life in Christ Jesus our Lord. (Rom 6:23) </vt:lpstr>
      <vt:lpstr>这个圣诞节…… This Christmas……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圣诞礼物 Christmas Gift</dc:title>
  <dc:creator>TennysonChen</dc:creator>
  <cp:lastModifiedBy>TennysonChen</cp:lastModifiedBy>
  <cp:revision>10</cp:revision>
  <dcterms:created xsi:type="dcterms:W3CDTF">2017-12-21T15:27:13Z</dcterms:created>
  <dcterms:modified xsi:type="dcterms:W3CDTF">2017-12-24T03:31:55Z</dcterms:modified>
</cp:coreProperties>
</file>