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E1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5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0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3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4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CBDD4-66B1-4B6E-88F1-E1557D307F5F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4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396" y="332654"/>
            <a:ext cx="7772400" cy="756313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两条道路：巴拿巴与巴兰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4" y="1180407"/>
            <a:ext cx="9000066" cy="4572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你们要防备假先知。他们到你们这里来，外面披着羊皮，里面却是残暴的狼。凭着他们的果子，就可以认出他们来。荆棘上岂能摘葡萄呢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蒺藜里岂能摘无花果呢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这样，凡好树都结好果子，惟独坏树结坏果子。好树不能结坏果子；坏树不能结好果子。凡不结好果子的树就砍下来，丢在火里。所以，凭着他们的果子就可以认出他们来。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（太七：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15-20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50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真假信徒的区别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022465"/>
            <a:ext cx="8778240" cy="566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真假信徒的区别体现在对人的影响</a:t>
            </a:r>
            <a:endParaRPr lang="en-US" altLang="zh-CN" sz="12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巴兰计谋狠毒，陷以色列人于不义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开始虽未得逞，最终还是完成咒诅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这巴拿巴原是个好人，被圣灵充满，大有信心。于是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有许多人归服了主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95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真假信徒的区别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巴兰引来咒诅，巴拿巴缔造祝福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你们的光也当这样照在人前，叫他们看见你们的好行为，便将荣耀归给你们在天上的父。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（太五：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基督徒当给人的怎样的正面影响？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两条道路，两种结局，如何选择？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00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真假信徒的选择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表现完美才堪称真信徒？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每个人都有各自的挣扎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但不要找借口继续犯罪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我知道你的行为，你也不冷也不热；我巴不得你或冷或热。你既如温水，也不冷也不热，所以我必从我口中把你吐出去。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（启三：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508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真假信徒的选择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虽然得救，乃像从火里经过一样。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（林前三：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做真信徒是一个没有选择的选择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如何做一个真信徒：被圣灵充满！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神的命令：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不要醉酒，酒能使人放荡；乃要被圣灵充满。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（弗五：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603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真假信徒的选择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被圣灵充满：必须认罪悔改</a:t>
            </a:r>
            <a:endParaRPr lang="en-US" altLang="zh-CN" sz="36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你们各人要悔改，奉耶稣基督的名受洗，叫你们的罪得赦，就必领受所赐的圣灵。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（徒二：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认罪悔改包括在里在外的罪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认罪悔改需要付诸实际行动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867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真假信徒的选择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被圣灵充满：必须时常祈求</a:t>
            </a:r>
            <a:endParaRPr lang="en-US" altLang="zh-CN" sz="36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你们虽然不好，尚且知道拿好东西给儿女；何况天父，岂不更将圣灵给求祂的人吗？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（路十一：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不要满足于过去的属灵经验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每当需要圣灵时就马上祈求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86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真假信徒的选择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被圣灵充满：必须相信接受</a:t>
            </a:r>
            <a:endParaRPr lang="en-US" altLang="zh-CN" sz="36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我们若照祂的旨意求什么，祂就听我们，这是我们向祂所存坦然无惧的心。既然知道祂听我们一切所求的，就知道我们所求于祂的，无不得着。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（约一五：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神给出的应许绝对不会落空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被圣灵充满的表现不尽相同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896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真假信徒的选择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897775"/>
            <a:ext cx="8778240" cy="5793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被圣灵充满：必须谦卑顺服</a:t>
            </a:r>
            <a:endParaRPr lang="en-US" altLang="zh-CN" sz="36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不要消灭圣灵的感动。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（帖前五：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圣灵的指示或许使我们不安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坚决顺服就是被圣灵充满了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一个宣教士家庭的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实际见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13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" y="90806"/>
            <a:ext cx="5762298" cy="6074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巴兰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669" y="0"/>
            <a:ext cx="2959331" cy="2946400"/>
          </a:xfr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7734" y="839584"/>
            <a:ext cx="6116935" cy="2310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非以色列人，却认识耶和华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摩押施贿赂，求其诅咒选民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得神亲启示，拒绝来客卦金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734" y="3038761"/>
            <a:ext cx="8993140" cy="2755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“巴勒就是将他满屋的金银给我，我行大事小事也不得越过耶和华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我神的命。”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“现在我请你们今夜在这里住宿，等我得知耶和华还要对我说什么。”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67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" y="90806"/>
            <a:ext cx="5762298" cy="6074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巴兰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669" y="0"/>
            <a:ext cx="2959331" cy="2946400"/>
          </a:xfr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7734" y="839584"/>
            <a:ext cx="6116935" cy="2310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路途受神拦阻，却一意孤行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俱口才被神用，唱赞美祝福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心生恶毒计谋，陷害神选民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734" y="3087715"/>
            <a:ext cx="8993140" cy="2706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巴兰就是那贪爱不义之工价的先知。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”（彼后二：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圣经警戒：“巴兰的路”、“巴兰的错谬”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739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" y="90806"/>
            <a:ext cx="5762298" cy="6074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巴拿巴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7734" y="839584"/>
            <a:ext cx="6673273" cy="2310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用言语服侍神，被称为劝慰子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变卖所有财产，无私奉献一切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勇敢接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待保罗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，成为连接桥梁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734" y="2922381"/>
            <a:ext cx="8993140" cy="3677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被委任前往安提阿，请保罗共同建立教会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常与保罗旅行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道，为教会立下汗马功劳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这巴拿巴原是个好人，被圣灵充满，大有信心。于是有许多人归服了主。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（徒十一：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133" y="0"/>
            <a:ext cx="2319867" cy="31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022465"/>
            <a:ext cx="8778240" cy="566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恩赐虽然不相上下，结局却是天壤之别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巴兰：勉强在无意中被神使用的假先知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巴拿巴：刻意追求全心服侍神的真信徒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如何区分真假信徒？如何选择做真信徒？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53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真假信徒的区别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022465"/>
            <a:ext cx="8778240" cy="566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人是否得救在于神，切勿轻易论断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真假信徒的区别体现在对神的心态</a:t>
            </a:r>
            <a:endParaRPr lang="en-US" altLang="zh-CN" sz="12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巴兰表面顺服神，内心把神当工具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假信徒也被神用，但最终原形毕露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59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30778"/>
            <a:ext cx="8778240" cy="47548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这巴拿巴原是个好人，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被圣灵充满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，大有信心。于是有许多人归服了主。</a:t>
            </a:r>
            <a:endParaRPr lang="en-US" altLang="zh-CN" sz="36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被圣灵充满是把自己的意愿降服于神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被圣灵充满的结果是不求自己的益处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基督徒是否也常犯“巴兰的错谬”呢？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真假信徒的区别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51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真假信徒的区别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022465"/>
            <a:ext cx="8778240" cy="566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BE1285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真假信徒的区别体现在做事的方式</a:t>
            </a:r>
            <a:endParaRPr lang="en-US" altLang="zh-CN" sz="1200" b="1" dirty="0">
              <a:solidFill>
                <a:srgbClr val="BE1285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巴兰清楚神的旨意，却仍心存侥幸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受神阻拦明知故问，大玩属灵游戏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违背神仍能服侍神，但致悲惨结局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150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3" y="66502"/>
            <a:ext cx="8853054" cy="83127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真假信徒的区别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022465"/>
            <a:ext cx="8778240" cy="5669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这巴拿巴原是个好人，被圣灵充满，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大有信心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。于是有许多人归服了主。</a:t>
            </a:r>
            <a:endParaRPr lang="en-US" altLang="zh-CN" sz="36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留意顺应神的旨意，为保罗传福音铺路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主动顺服为神所用，得赏赐于神的国度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基督徒是否也心存侥幸走“巴兰的路”？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人确实难免会软弱，但不可以此作借口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61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1601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Wingdings</vt:lpstr>
      <vt:lpstr>Office Theme</vt:lpstr>
      <vt:lpstr>两条道路：巴拿巴与巴兰</vt:lpstr>
      <vt:lpstr>巴兰</vt:lpstr>
      <vt:lpstr>巴兰</vt:lpstr>
      <vt:lpstr>巴拿巴</vt:lpstr>
      <vt:lpstr>两条道路</vt:lpstr>
      <vt:lpstr>一. 真假信徒的区别</vt:lpstr>
      <vt:lpstr>一. 真假信徒的区别</vt:lpstr>
      <vt:lpstr>一. 真假信徒的区别</vt:lpstr>
      <vt:lpstr>一. 真假信徒的区别</vt:lpstr>
      <vt:lpstr>一. 真假信徒的区别</vt:lpstr>
      <vt:lpstr>一. 真假信徒的区别</vt:lpstr>
      <vt:lpstr>二. 真假信徒的选择</vt:lpstr>
      <vt:lpstr>二. 真假信徒的选择</vt:lpstr>
      <vt:lpstr>二. 真假信徒的选择</vt:lpstr>
      <vt:lpstr>二. 真假信徒的选择</vt:lpstr>
      <vt:lpstr>二. 真假信徒的选择</vt:lpstr>
      <vt:lpstr>二. 真假信徒的选择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两条道路：巴拿巴与巴兰</dc:title>
  <dc:creator>Chen, Tennyson</dc:creator>
  <cp:lastModifiedBy>TennysonChen</cp:lastModifiedBy>
  <cp:revision>28</cp:revision>
  <dcterms:created xsi:type="dcterms:W3CDTF">2017-07-18T15:08:40Z</dcterms:created>
  <dcterms:modified xsi:type="dcterms:W3CDTF">2017-07-29T20:10:12Z</dcterms:modified>
</cp:coreProperties>
</file>