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0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6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2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1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6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3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3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521C-A0E1-4AA8-943B-AFCB8F5F651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7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00" y="324197"/>
            <a:ext cx="8994371" cy="714749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两条道路：施洗约翰与该隐</a:t>
            </a:r>
            <a:endParaRPr lang="en-US" sz="3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9626" y="1038946"/>
            <a:ext cx="8911245" cy="4837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你们中间谁是有智慧有见识的呢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他就当在智慧的温柔上显出他的善行来。你们心里若怀着苦毒的嫉妒和纷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争，就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可自夸，也不可说谎话抵挡真道。这样的智慧不是从上头来的，乃是属地的，属情欲的，属鬼魔的。在何处有嫉妒、纷争，就在何处有扰乱和各样的坏事。惟独从上头来的智慧，先是清洁，后是和平，温良柔顺，满有怜悯，多结善果，没有偏见，没有假冒。并且使人和平的，是用和平所栽种的义果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（雅三：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13-18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400" b="1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14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883" y="0"/>
            <a:ext cx="7886700" cy="714895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8E4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b="1" dirty="0">
                <a:solidFill>
                  <a:srgbClr val="008E4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rgbClr val="008E4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嫉妒的克服</a:t>
            </a:r>
            <a:endParaRPr lang="en-US" sz="4000" b="1" dirty="0">
              <a:solidFill>
                <a:srgbClr val="008E4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67" y="831273"/>
            <a:ext cx="8932333" cy="58937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克服嫉妒不在于个人修行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惟独从上头来的智慧，先是清洁，后是和平，温良柔顺，满有怜悯，多节善果，没有偏见，没有假冒。并使人和平的，是用和平所栽种的义果。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（雅三：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17-18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义果：清洁、和平、温良、柔顺、怜悯</a:t>
            </a:r>
            <a:r>
              <a:rPr lang="en-US" altLang="zh-CN" sz="22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施洗约翰</a:t>
            </a:r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具备如此的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智慧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602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33004"/>
            <a:ext cx="8977746" cy="6641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克服嫉妒：培养属灵的眼光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属灵的眼光：战胜狭隘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属灵的眼光：体验知足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克服嫉妒：操练爱人的心志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爱人如己：消除争竞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爱人如己：缔结和平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93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3" y="91440"/>
            <a:ext cx="8936182" cy="65836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安妮三兄弟的信：“我们刚刚经历了这突如其来的巨大悲痛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在我们伤痛缅怀安妮的时刻，我们的思绪和祈祷一起飞向你们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卢刚的家人，因为你们也在经历同样的震惊与哀哭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安妮信仰爱与宽恕，我们想要对你们说，在这艰难的时刻，我们的祷告和爱与你们同在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最要紧的是彼此切实相爱，因为爱能遮掩许多的罪。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（彼前四：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222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8" y="99119"/>
            <a:ext cx="5248448" cy="56589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该隐的为人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4699" y="723208"/>
            <a:ext cx="8797984" cy="502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亚当及夏娃所生长子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与弟亚伯同献祭予神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遭神拒绝而心生怨气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弑杀</a:t>
            </a: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亚伯至兄成为</a:t>
            </a:r>
            <a:r>
              <a:rPr lang="zh-TW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兇</a:t>
            </a:r>
            <a:endParaRPr lang="en-US" altLang="zh-TW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TW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被神弃绝的真正原因</a:t>
            </a:r>
            <a:r>
              <a:rPr lang="zh-CN" altLang="en-US" sz="37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altLang="zh-CN" sz="1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7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不可像该隐；他是属那恶者，杀了他的兄弟。为什么杀了他呢？因为自己的行为是恶的，兄弟的行为是善的。</a:t>
            </a: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（约一三：</a:t>
            </a:r>
            <a:r>
              <a:rPr 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7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153" y="-1"/>
            <a:ext cx="3557847" cy="371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3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8" y="99119"/>
            <a:ext cx="5248448" cy="56589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施洗约翰的事迹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7765" y="745067"/>
            <a:ext cx="8797984" cy="4284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祭司夫妇老年所得之子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未出娘胎已得神的启示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于旷野传道得众人追随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为耶稣基督施洗铺道路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TW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显大度为耶稣基督祝福</a:t>
            </a:r>
            <a:r>
              <a:rPr lang="zh-CN" altLang="en-US" sz="37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altLang="zh-CN" sz="1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7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“祂必兴旺，我必衰微。”</a:t>
            </a: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（约三：</a:t>
            </a:r>
            <a:r>
              <a:rPr lang="en-US" altLang="zh-CN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7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7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532" y="0"/>
            <a:ext cx="3310467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0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27"/>
            <a:ext cx="7886700" cy="803274"/>
          </a:xfrm>
        </p:spPr>
        <p:txBody>
          <a:bodyPr/>
          <a:lstStyle/>
          <a:p>
            <a:pPr algn="ctr"/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67" y="973666"/>
            <a:ext cx="8932333" cy="50863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该隐：引发争斗，被神惩罚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约翰：营造和平，为神重用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区分两条道路之标志：嫉妒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战胜嫉妒为灵命成长的关键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42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883" y="0"/>
            <a:ext cx="7886700" cy="714895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8E4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8E4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rgbClr val="008E4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嫉妒的由来</a:t>
            </a:r>
            <a:endParaRPr lang="en-US" sz="4000" b="1" dirty="0">
              <a:solidFill>
                <a:srgbClr val="008E4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67" y="831273"/>
            <a:ext cx="8932333" cy="58937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嫉妒与罪一同进入世间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中间谁是有智慧有见识的呢？他就当在智慧的温柔上显出他的善行来。你们心里若怀着苦毒的嫉妒和纷争，就不可自夸，也不可说谎话抵挡真道。这样的智慧不是从上头来的，乃是属地的，属情欲的，属鬼魔的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（雅三：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13-15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853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33004"/>
            <a:ext cx="8977746" cy="6641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圣经中的其他例子：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约瑟的众哥哥们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追杀大卫的扫罗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葡萄园中的工人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回头浪子的长兄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173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33004"/>
            <a:ext cx="8977746" cy="6641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源头：满足感在于与他人之攀比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现象：属地的“智慧”代代相传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结果：嫉妒心理被撒旦控制利用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例证：自己在职场所遇到的经历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每人都面对的试探，其危害如何？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954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883" y="0"/>
            <a:ext cx="7886700" cy="714895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8E4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8E4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rgbClr val="008E4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嫉妒的危害</a:t>
            </a:r>
            <a:endParaRPr lang="en-US" sz="4000" b="1" dirty="0">
              <a:solidFill>
                <a:srgbClr val="008E4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67" y="831273"/>
            <a:ext cx="8932333" cy="58937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对工作场所之嫉妒的反思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在何处有嫉妒、纷争，就在何处有扰乱和各样的坏事。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（雅三：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坏事：谋杀、仇恨、出卖、抱怨、苦毒</a:t>
            </a:r>
            <a:r>
              <a:rPr lang="en-US" altLang="zh-CN" sz="22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2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这是该隐的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智慧”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45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33004"/>
            <a:ext cx="8977746" cy="6641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嫉妒的危害在日常生活中的体现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嫉妒让人失去喜乐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嫉妒让人失去和睦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嫉妒让人失去理智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危害如此深重，如何才能克服？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646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4860</TotalTime>
  <Words>1106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Calibri Light</vt:lpstr>
      <vt:lpstr>Wingdings</vt:lpstr>
      <vt:lpstr>Office Theme</vt:lpstr>
      <vt:lpstr>两条道路：施洗约翰与该隐</vt:lpstr>
      <vt:lpstr>该隐的为人</vt:lpstr>
      <vt:lpstr>施洗约翰的事迹</vt:lpstr>
      <vt:lpstr>两条道路</vt:lpstr>
      <vt:lpstr>一.嫉妒的由来</vt:lpstr>
      <vt:lpstr>PowerPoint Presentation</vt:lpstr>
      <vt:lpstr>PowerPoint Presentation</vt:lpstr>
      <vt:lpstr>二.嫉妒的危害</vt:lpstr>
      <vt:lpstr>PowerPoint Presentation</vt:lpstr>
      <vt:lpstr>三.嫉妒的克服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们中间谁是有智慧有见识的呢﹖他就当在智慧的温柔上显出他的善行来。你们心里若怀着苦毒的嫉妒和纷争,就不可自夸，也不可说谎话抵挡真道。这样的智慧不是从上头来的，乃是属地的，属情欲的，属鬼魔的。在何处有嫉妒、纷争，就在何处有扰乱和各样的坏事。惟独从上头来的智慧，先是清洁，后是和平，温良柔顺，满有怜悯，多结善果，没有偏见，没有假冒。并且使人和平的，是用和平所栽种的义果。</dc:title>
  <dc:creator>Chen, Tennyson</dc:creator>
  <cp:lastModifiedBy>TennysonChen</cp:lastModifiedBy>
  <cp:revision>33</cp:revision>
  <dcterms:created xsi:type="dcterms:W3CDTF">2017-04-17T13:47:30Z</dcterms:created>
  <dcterms:modified xsi:type="dcterms:W3CDTF">2017-04-23T02:49:13Z</dcterms:modified>
</cp:coreProperties>
</file>