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73" r:id="rId12"/>
    <p:sldId id="265" r:id="rId13"/>
    <p:sldId id="266" r:id="rId14"/>
    <p:sldId id="267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3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7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2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9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3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9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5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1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87C96-41CB-4382-809C-FFD6A4209B2C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C5D6-1E48-46AC-8FDD-2BC6CB8F0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0491"/>
            <a:ext cx="7772400" cy="2387600"/>
          </a:xfrm>
        </p:spPr>
        <p:txBody>
          <a:bodyPr/>
          <a:lstStyle/>
          <a:p>
            <a:r>
              <a:rPr lang="zh-CN" altLang="en-US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一个老人的祷告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81268"/>
            <a:ext cx="6858000" cy="165576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黄力夫弟兄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北卡华人福音基督教会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20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081"/>
            <a:ext cx="7886700" cy="89433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还有一个老人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4566"/>
            <a:ext cx="7886700" cy="501239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我也是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70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岁。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也曾经辉煌过。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也曾经矜夸过。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考试名列前茅。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娶得美人归。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拿到 </a:t>
            </a:r>
            <a:r>
              <a:rPr 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NIH 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的课题。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但不认识神。更抵抗神，亵渎神。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2484" y="1339702"/>
            <a:ext cx="37851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冯喜聆委屈下嫁，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黄力夫高攀上娶。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鲜花牛粪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84" y="0"/>
            <a:ext cx="4523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24" y="0"/>
            <a:ext cx="4527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8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202"/>
            <a:ext cx="7886700" cy="91158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神的震怒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6928"/>
            <a:ext cx="7886700" cy="50900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你将我们的罪孽摆在你面前，将我们的隐恶摆在你面光之中。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90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endParaRPr lang="zh-CN" alt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我们因你的怒气而消灭，因你的忿怒而惊惶。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90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endParaRPr lang="zh-CN" altLang="en-US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我们经过的日子都在你震怒之下。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90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endParaRPr lang="en-US" altLang="zh-TW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谁晓得你怒气的权势？谁按著你该受的敬畏晓得你的忿怒呢？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TW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90</a:t>
            </a:r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endParaRPr lang="en-US" altLang="zh-TW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455"/>
            <a:ext cx="7886700" cy="91158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神仆人的祷告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6928"/>
            <a:ext cx="7886700" cy="5090035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求神降灾难给你。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敬酒不吃吃罚酒？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耶稣啊，求你进到我心里来！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我一生的转捩点。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43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201"/>
            <a:ext cx="7886700" cy="946089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愿你的作为向你仆人显现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7313"/>
            <a:ext cx="7886700" cy="502965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故此，我要打发你去见法老，使你可以将我的百姓以色列人从埃及领出来。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出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摩西做梦也没有想到，神竟会挑选他带以色列人出埃及。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神听他的祷告。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神也借着他的顺服，行了大事。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5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61294"/>
            <a:ext cx="7886700" cy="5502029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摩西的儿子是革舜和以利以谢。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代上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23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15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西坡拉生了一个儿子，摩西给他起名叫革舜，意思说：「因我在外邦作了寄居的。」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出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22</a:t>
            </a: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寄居的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，意思是还想回到以色列人中间。心存故国。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以利以谢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，是“神帮助”的意思。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都成为利未的大族。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75958"/>
            <a:ext cx="7886700" cy="885336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愿你的荣耀向他们子孙显明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38" y="80454"/>
            <a:ext cx="8049524" cy="946089"/>
          </a:xfrm>
        </p:spPr>
        <p:txBody>
          <a:bodyPr/>
          <a:lstStyle/>
          <a:p>
            <a:r>
              <a:rPr lang="zh-CN" altLang="en-US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愿主我们神的荣美归於我们身上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4181"/>
            <a:ext cx="7886700" cy="507278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摩西手里拿著两块法版下西乃山的时候，不知道自己的面皮因耶和华和他说话就发了光。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出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34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29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我们众人既然敞著脸得以看见主的荣光，好像从镜子里反照，就变成主的形状，荣上加荣，如同从主的灵变成的。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林后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18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更像基督。</a:t>
            </a:r>
          </a:p>
          <a:p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13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203"/>
            <a:ext cx="7886700" cy="954716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愿你坚立我们手所做的工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1434"/>
            <a:ext cx="7886700" cy="5055529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摩西在旷野做的工，就是放羊。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但他是为“我们”祷告，为所有的基督徒。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上帝只坚立祂呼召我们所做的工。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我们做的工是主呼召的吗？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不然，就是为法老搬砖。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要寻求神的旨意。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96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0"/>
            <a:ext cx="8282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我们度尽的年岁好像一声叹息。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我们一生的年日是七十岁，若是强壮可到八十岁；但其中所矜夸的不过是劳苦愁烦，转眼成空，我们便如飞而去。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	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90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9-10</a:t>
            </a:r>
            <a:endParaRPr lang="zh-CN" altLang="en-US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369" y="2862322"/>
            <a:ext cx="8062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愿你的作为向你仆人显现；愿你的荣耀向他们子孙显明。</a:t>
            </a:r>
            <a:r>
              <a:rPr lang="zh-CN" altLang="en-US" sz="3600" b="1" dirty="0">
                <a:latin typeface="Georgia" panose="02040502050405020303" pitchFamily="18" charset="0"/>
                <a:ea typeface="SimSun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愿主我们神的荣美归於我们身上。愿你坚立我们手所做的工；我们手所做的工，愿你坚立。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		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90</a:t>
            </a:r>
            <a:r>
              <a:rPr lang="zh-TW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  <a:r>
              <a:rPr lang="en-US" altLang="zh-TW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-1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47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829"/>
            <a:ext cx="7886700" cy="833946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讲道大纲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0445"/>
            <a:ext cx="7886700" cy="4986518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神人摩西。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愿你的作为显现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愿你的荣耀显明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愿你的荣美归於我们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愿你坚立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我们的工作。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712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850"/>
            <a:ext cx="7886700" cy="89315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神人摩西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7600"/>
            <a:ext cx="7886700" cy="50593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神人摩西的祈祷。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90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谁是摩西？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以色列人，但长于埃及王宫，是法老女儿的养子。埃及王子。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40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岁时，因杀了一个埃及人，而逃亡米甸的旷野，成为牧羊人。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en-US" altLang="zh-CN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80</a:t>
            </a:r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岁时，见荆棘焚烧的异象，遇见神。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蒙神差派，率领百万以色列人出埃及。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CN" altLang="en-US" sz="3200" b="1" dirty="0">
                <a:latin typeface="SimSun" panose="02010600030101010101" pitchFamily="2" charset="-122"/>
                <a:ea typeface="SimSun" panose="02010600030101010101" pitchFamily="2" charset="-122"/>
              </a:rPr>
              <a:t>获颁十诫，成为以色列人的属灵领袖。</a:t>
            </a:r>
            <a:endParaRPr lang="en-US" altLang="zh-CN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4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829"/>
            <a:ext cx="7886700" cy="97196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诗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90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篇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698"/>
            <a:ext cx="7886700" cy="4969265"/>
          </a:xfrm>
        </p:spPr>
        <p:txBody>
          <a:bodyPr/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神人摩西的祈祷。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90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</a:p>
          <a:p>
            <a:r>
              <a:rPr lang="zh-TW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摩西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在什么时候做的这个祷告？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120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岁，进迦南之前？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还是在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70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岁左右，在米甸的旷野？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我认为是后者。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699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551"/>
            <a:ext cx="7886700" cy="5866412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我们一生的年日是七十岁，若是强壮可到八十岁。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90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摩西没想到他可以活到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120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岁。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当然，更没想到神会呼召他，带以色列人出埃及。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90814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回首往事，不胜唏嘘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2037"/>
            <a:ext cx="7886700" cy="4995144"/>
          </a:xfrm>
        </p:spPr>
        <p:txBody>
          <a:bodyPr/>
          <a:lstStyle/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我们度尽的年岁好像一声叹息。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但其中所矜夸的不过是劳苦愁烦，转眼成空，我们便如飞而去。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摩西的前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40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年，在埃及王宫里度过。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享尽荣华富贵，在世人眼里，的确是可以矜夸的。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43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166"/>
            <a:ext cx="7886700" cy="5926797"/>
          </a:xfrm>
        </p:spPr>
        <p:txBody>
          <a:bodyPr/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但想起亡命逃往米甸的旷野，王宫的岁月只不过是劳苦愁烦，转眼成空。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在米甸放羊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40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年，更是辛苦。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苏武牧羊。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我们便如飞而去。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人生快到了尽头，真是如飞而去。</a:t>
            </a:r>
            <a:endParaRPr lang="en-US" altLang="zh-CN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3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200"/>
            <a:ext cx="7886700" cy="5973763"/>
          </a:xfrm>
        </p:spPr>
        <p:txBody>
          <a:bodyPr/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传道者说：虚空的虚空，虚空的虚空，凡事都是虚空。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传 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endParaRPr lang="en-US" sz="36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人若赚得全世界，却丧了自己，赔上自己，有什麽益处呢？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25</a:t>
            </a:r>
          </a:p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亚力山大。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56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5122</TotalTime>
  <Words>795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Georgia</vt:lpstr>
      <vt:lpstr>Office Theme</vt:lpstr>
      <vt:lpstr>一个老人的祷告</vt:lpstr>
      <vt:lpstr>PowerPoint Presentation</vt:lpstr>
      <vt:lpstr>讲道大纲</vt:lpstr>
      <vt:lpstr>神人摩西</vt:lpstr>
      <vt:lpstr>诗90篇</vt:lpstr>
      <vt:lpstr>PowerPoint Presentation</vt:lpstr>
      <vt:lpstr>回首往事，不胜唏嘘</vt:lpstr>
      <vt:lpstr>PowerPoint Presentation</vt:lpstr>
      <vt:lpstr>PowerPoint Presentation</vt:lpstr>
      <vt:lpstr>还有一个老人</vt:lpstr>
      <vt:lpstr>PowerPoint Presentation</vt:lpstr>
      <vt:lpstr>神的震怒</vt:lpstr>
      <vt:lpstr>神仆人的祷告</vt:lpstr>
      <vt:lpstr>愿你的作为向你仆人显现</vt:lpstr>
      <vt:lpstr>愿你的荣耀向他们子孙显明</vt:lpstr>
      <vt:lpstr>愿主我们神的荣美归於我们身上</vt:lpstr>
      <vt:lpstr>愿你坚立我们手所做的工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Leaf Huang</dc:creator>
  <cp:lastModifiedBy>oak nauhygon</cp:lastModifiedBy>
  <cp:revision>43</cp:revision>
  <dcterms:created xsi:type="dcterms:W3CDTF">2017-01-08T14:32:20Z</dcterms:created>
  <dcterms:modified xsi:type="dcterms:W3CDTF">2017-02-05T23:18:22Z</dcterms:modified>
</cp:coreProperties>
</file>