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86854" y="801688"/>
            <a:ext cx="11605146" cy="456188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7300" dirty="0">
                <a:latin typeface="KaiTi" panose="02010609060101010101" pitchFamily="49" charset="-122"/>
                <a:ea typeface="KaiTi" panose="02010609060101010101" pitchFamily="49" charset="-122"/>
              </a:rPr>
              <a:t>爱的对象</a:t>
            </a:r>
            <a:br>
              <a:rPr lang="en-US" altLang="zh-CN" sz="73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73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73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路十五：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11-32</a:t>
            </a:r>
            <a:b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424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443" y="310342"/>
            <a:ext cx="1034103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对小儿子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失而覆得，死而复活（救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					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赎）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对大儿子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常与他同在（关系），父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					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亲现有的财产都是他的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Ex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我们都在等这样的父亲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杭州营会的小</a:t>
            </a:r>
            <a:r>
              <a:rPr lang="en-US" altLang="zh-CN" sz="400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000">
                <a:latin typeface="KaiTi" panose="02010609060101010101" pitchFamily="49" charset="-122"/>
                <a:ea typeface="KaiTi" panose="02010609060101010101" pitchFamily="49" charset="-122"/>
              </a:rPr>
              <a:t>弟兄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Ex.1987 faith church of grace</a:t>
            </a: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pastor’s story</a:t>
            </a: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Sunday school small group</a:t>
            </a: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622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822" y="498764"/>
            <a:ext cx="1001960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人的需要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1.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无条件的接纳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虽然自知有缺点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像父亲欢迎小儿子回家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2.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被爱，被认为有可爱之处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像父亲常与大儿子同在，一切所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有的都是他的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3.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认为有用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</a:t>
            </a: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599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759" y="457201"/>
            <a:ext cx="101402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回应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神对小儿子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恩慈：存款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大儿子对小儿子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浪子缺点，：提款</a:t>
            </a:r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神对大儿子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亲近：存款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我们心中的小儿子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领受恩典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我们心中的大儿子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体会恩典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Ex.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夏杉的故事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Ex </a:t>
            </a:r>
            <a:r>
              <a:rPr lang="zh-CN" altLang="en-US" sz="4000">
                <a:latin typeface="KaiTi" panose="02010609060101010101" pitchFamily="49" charset="-122"/>
                <a:ea typeface="KaiTi" panose="02010609060101010101" pitchFamily="49" charset="-122"/>
              </a:rPr>
              <a:t>我与父亲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68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898" y="681644"/>
            <a:ext cx="105405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“众税吏和罪人都挨近耶稣，要听 他讲道。法利赛人和文士私下议论说：这个人接待罪人，又同他们吃饭 ”                    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徒十五：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</a:p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“耶稣又说：一个人有两个儿子。小儿子对父亲说：父亲，请你把我应得的家业分给我。他父亲就把产业分给他们。过了不多几日，小儿子就把他一切所有的都收拾起来，往远方去了。 在那里任意放荡， 浪费赀财。既耗尽了一切所有的，又遇着那地方大遭饥荒，就穷苦起来。</a:t>
            </a:r>
          </a:p>
          <a:p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768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149" y="526473"/>
            <a:ext cx="1038536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於是去投靠那地方的一个人；那人 打发他到田里去放猪。他恨不得拿猪所吃的豆荚充饥， 也没有人给他。他醒悟过来，就说：我父亲有多少的雇工，口粮有馀，我倒在这饿死麽？ 我要起来，到我父亲那里向他说：父亲！我得罪了天，又得罪了你；从今以後，我不配称为你的儿子，把我当作一个雇工罢！於是起来，往他父亲那里去。相离还远，他父亲看见，就动了慈心，跑去抱着他的颈项，连连与他亲嘴。儿子说：父亲！我罪天又得罪了你；从今以後，我不配称为 你的儿子。</a:t>
            </a:r>
          </a:p>
          <a:p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6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3098" y="576349"/>
            <a:ext cx="109672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父亲却吩咐仆人说：把那上好的袍子快拿出来给他穿；把戒指戴在他指头上；把鞋穿在他脚上；把那肥牛犊牵来宰了，我们可以吃喝快乐；因为我这个儿子是死而复活，失而又得的。他们就快乐起来。那时，大儿子正在田里。他回来，离家不远，听见作乐跳舞的声音，便叫过一个仆人来，问是甚麽事。仆人说：你兄弟来了；你父亲因为得他无灾无病的回来，把肥牛犊宰了。大儿子却生气，不肯进去；他父 亲就出来劝他。</a:t>
            </a:r>
          </a:p>
          <a:p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022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978" y="548640"/>
            <a:ext cx="10911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他对父亲说：我服事你这多年，从来没有违背过你的命，你并没有给 我一只山羊羔，叫我和朋友一同快 乐。但你这个儿子和娼妓吞尽了你的产业，他一来了，你倒为他宰了肥牛 犊。父亲对他说：儿阿！你常和我同在，我一切所有的都是你的；只是你这个兄弟是死而复活、失而又得的，所以我们理当欢喜快乐。”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                         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徒十五：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11-32</a:t>
            </a:r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076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7185" y="665018"/>
            <a:ext cx="106624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有那些人物？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文士，法利赛人，税吏，罪人，门徒，众人，耶稣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耶稣为什么讲这比喻？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.11-31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节中有那些人物？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71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985" y="914400"/>
            <a:ext cx="10396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故事的主角是谁？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1.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小儿子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生在富裕家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提早要家产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出外往远方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任意放荡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浪费资财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遇大饥荒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061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1" y="421178"/>
            <a:ext cx="105017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		 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在田里放猪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醒悟过来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“得罪了天也得罪了父亲”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“父亲家的富有，去投靠”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“求父亲收留当雇工”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父亲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按小儿子求，将家产分给他（你怎么看？）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自由的选择（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freedom of choice)</a:t>
            </a: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157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21" y="471055"/>
            <a:ext cx="1112797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让小儿子离家（为什么？）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 “Love must be </a:t>
            </a:r>
            <a:r>
              <a:rPr lang="en-US" altLang="zh-CN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free”Jim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Dobson</a:t>
            </a: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父亲等儿子回来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凡是盼望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父亲既往不咎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恩慈相待，接纳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给小儿子戒子，袍子，鞋子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邀请亲朋来一同庆祝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3.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大儿子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抗议不公平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父亲的回答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    </a:t>
            </a: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</a:p>
          <a:p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51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</TotalTime>
  <Words>459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KaiTi</vt:lpstr>
      <vt:lpstr>Arial</vt:lpstr>
      <vt:lpstr>Gill Sans MT</vt:lpstr>
      <vt:lpstr>Gallery</vt:lpstr>
      <vt:lpstr>爱的对象   路十五：1-2，11-32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爱的对象  路十五：1-2；11-31</dc:title>
  <dc:creator>Jan Tsui</dc:creator>
  <cp:lastModifiedBy>Jan Tsui</cp:lastModifiedBy>
  <cp:revision>20</cp:revision>
  <dcterms:created xsi:type="dcterms:W3CDTF">2016-08-24T15:44:39Z</dcterms:created>
  <dcterms:modified xsi:type="dcterms:W3CDTF">2016-09-04T21:38:46Z</dcterms:modified>
</cp:coreProperties>
</file>