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5" r:id="rId7"/>
    <p:sldId id="259" r:id="rId8"/>
    <p:sldId id="264" r:id="rId9"/>
    <p:sldId id="266" r:id="rId10"/>
    <p:sldId id="267" r:id="rId11"/>
    <p:sldId id="263" r:id="rId12"/>
    <p:sldId id="261" r:id="rId13"/>
    <p:sldId id="270" r:id="rId14"/>
    <p:sldId id="271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24" autoAdjust="0"/>
  </p:normalViewPr>
  <p:slideViewPr>
    <p:cSldViewPr>
      <p:cViewPr varScale="1">
        <p:scale>
          <a:sx n="97" d="100"/>
          <a:sy n="97" d="100"/>
        </p:scale>
        <p:origin x="10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6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0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8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8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2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556A-844B-46C3-95D5-45CA85EA04D0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5230-677E-406C-9BDD-93C15F5F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为他们立王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黃力夫弟兄</a:t>
            </a:r>
            <a:endParaRPr lang="en-US" altLang="zh-CN" sz="3600" b="1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北卡華人福音基督教會</a:t>
            </a:r>
            <a:endParaRPr lang="en-US" sz="3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970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扫罗求问神说：「我下去追赶非利士人可以不可以？你将他们交在以色列人手里不交？」这日神没有回答他。</a:t>
            </a:r>
            <a:r>
              <a:rPr lang="en-US" altLang="zh-CN" sz="3600" b="1" dirty="0">
                <a:latin typeface="+mn-ea"/>
              </a:rPr>
              <a:t>						</a:t>
            </a:r>
            <a:r>
              <a:rPr lang="zh-CN" altLang="en-US" sz="3600" b="1" dirty="0">
                <a:latin typeface="+mn-ea"/>
              </a:rPr>
              <a:t>撒上 </a:t>
            </a:r>
            <a:r>
              <a:rPr lang="en-US" altLang="zh-CN" sz="3600" b="1" dirty="0">
                <a:latin typeface="+mn-ea"/>
              </a:rPr>
              <a:t>14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37</a:t>
            </a:r>
          </a:p>
          <a:p>
            <a:r>
              <a:rPr lang="zh-CN" altLang="en-US" sz="3600" b="1" dirty="0">
                <a:latin typeface="+mn-ea"/>
              </a:rPr>
              <a:t>神不与一个不听话的人亲近。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扫罗就自己伏在刀上死了。 </a:t>
            </a:r>
            <a:r>
              <a:rPr lang="en-US" altLang="zh-CN" sz="3600" b="1" dirty="0">
                <a:latin typeface="+mn-ea"/>
              </a:rPr>
              <a:t>							</a:t>
            </a:r>
            <a:r>
              <a:rPr lang="zh-CN" altLang="en-US" sz="3600" b="1" dirty="0">
                <a:latin typeface="+mn-ea"/>
              </a:rPr>
              <a:t>撒上 </a:t>
            </a:r>
            <a:r>
              <a:rPr lang="en-US" altLang="zh-CN" sz="3600" b="1" dirty="0">
                <a:latin typeface="+mn-ea"/>
              </a:rPr>
              <a:t>31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4</a:t>
            </a:r>
          </a:p>
          <a:p>
            <a:r>
              <a:rPr lang="zh-CN" altLang="en-US" sz="3600" b="1" dirty="0">
                <a:latin typeface="+mn-ea"/>
              </a:rPr>
              <a:t>非利士人把扫罗的首级挂在墙上，结局很惨。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68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>
                <a:latin typeface="+mn-ea"/>
              </a:rPr>
              <a:t>任凭的旨意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你只管依从他们的话，为他们立王。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“任凭”：看是“自由”，其实是“惩罚”。</a:t>
            </a:r>
            <a:endParaRPr lang="en-US" altLang="zh-CN" sz="3600" b="1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耶和华对摩西说：「你回到埃及的时候，要留意将我指示你的一切奇事行在法老面前。但我要使（或作：任凭；下同）他的心刚硬，他必不容百姓去。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						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出 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宋体" panose="02010600030101010101" pitchFamily="2" charset="-122"/>
              </a:rPr>
              <a:t>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zh-CN" altLang="en-US" b="1" dirty="0"/>
              <a:t>耶和华治理百姓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+mn-ea"/>
              </a:rPr>
              <a:t>因为，耶和华是审判我们的；耶和华是给我们设律法的；耶和华是我们的王；他必拯救我们。 </a:t>
            </a:r>
            <a:r>
              <a:rPr lang="en-US" altLang="zh-CN" sz="3600" b="1" dirty="0">
                <a:latin typeface="+mn-ea"/>
              </a:rPr>
              <a:t>	</a:t>
            </a:r>
            <a:r>
              <a:rPr lang="zh-CN" altLang="en-US" sz="3600" b="1" dirty="0">
                <a:latin typeface="+mn-ea"/>
              </a:rPr>
              <a:t>賽 </a:t>
            </a:r>
            <a:r>
              <a:rPr lang="en-US" altLang="zh-CN" sz="3600" b="1" dirty="0">
                <a:latin typeface="+mn-ea"/>
              </a:rPr>
              <a:t>33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22</a:t>
            </a:r>
          </a:p>
          <a:p>
            <a:r>
              <a:rPr lang="zh-CN" altLang="en-US" sz="3600" b="1" dirty="0">
                <a:latin typeface="+mn-ea"/>
              </a:rPr>
              <a:t>审判：司法。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設律法：立法。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王：行政。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三权分立。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78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/>
              <a:t>理想的政治制度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以教会为中心。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信主的妇女，若家中有寡妇，自己就当救济他们，不可累著教会，好使教会能救济那真无倚靠的寡妇。</a:t>
            </a:r>
            <a:r>
              <a:rPr lang="en-US" altLang="zh-CN" sz="3600" b="1" dirty="0">
                <a:latin typeface="+mn-ea"/>
              </a:rPr>
              <a:t>							</a:t>
            </a:r>
            <a:r>
              <a:rPr lang="zh-CN" altLang="en-US" sz="3600" b="1" dirty="0">
                <a:latin typeface="+mn-ea"/>
              </a:rPr>
              <a:t>提前 </a:t>
            </a:r>
            <a:r>
              <a:rPr lang="en-US" altLang="zh-CN" sz="3600" b="1" dirty="0">
                <a:latin typeface="+mn-ea"/>
              </a:rPr>
              <a:t>5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16</a:t>
            </a:r>
          </a:p>
          <a:p>
            <a:r>
              <a:rPr lang="zh-CN" altLang="en-US" sz="3600" b="1" dirty="0">
                <a:latin typeface="+mn-ea"/>
              </a:rPr>
              <a:t>没有社会福利制度。</a:t>
            </a:r>
            <a:endParaRPr lang="en-US" altLang="zh-CN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3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但被接济的寡妇，需要有资格的。</a:t>
            </a:r>
            <a:endParaRPr lang="en-US" altLang="zh-CN" sz="3600" b="1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寡妇记在册子上，必须年纪到六十岁，从来只作一个丈夫的妻子， 又有行善的名声，就如养育儿女，接待远人，洗圣徒的脚，救济遭难的人，竭力行各样善事。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			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提前 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5</a:t>
            </a:r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+mn-ea"/>
              </a:rPr>
              <a:t>9</a:t>
            </a:r>
          </a:p>
          <a:p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67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76200"/>
            <a:ext cx="8229600" cy="944562"/>
          </a:xfrm>
        </p:spPr>
        <p:txBody>
          <a:bodyPr/>
          <a:lstStyle/>
          <a:p>
            <a:r>
              <a:rPr lang="zh-CN" altLang="en-US" b="1" dirty="0"/>
              <a:t>美国的立国精神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 God We Trust. </a:t>
            </a:r>
            <a:r>
              <a:rPr lang="zh-CN" altLang="en-US" sz="3600" b="1" dirty="0"/>
              <a:t>我们信靠上帝。</a:t>
            </a:r>
            <a:endParaRPr lang="en-US" sz="3600" b="1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93" y="1905000"/>
            <a:ext cx="490172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1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/>
              <a:t>今天的美国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早就不是基督教国家了。</a:t>
            </a:r>
            <a:endParaRPr lang="en-US" altLang="zh-CN" sz="3600" b="1" dirty="0"/>
          </a:p>
          <a:p>
            <a:r>
              <a:rPr lang="zh-CN" altLang="en-US" sz="3600" b="1" dirty="0"/>
              <a:t>政教分离。杰弗逊总统。</a:t>
            </a:r>
            <a:endParaRPr lang="en-US" altLang="zh-CN" sz="3600" b="1" dirty="0"/>
          </a:p>
          <a:p>
            <a:r>
              <a:rPr lang="zh-CN" altLang="en-US" sz="3600" b="1" dirty="0"/>
              <a:t>把上帝赶出学校。</a:t>
            </a:r>
            <a:endParaRPr lang="en-US" altLang="zh-CN" sz="3600" b="1" dirty="0"/>
          </a:p>
          <a:p>
            <a:r>
              <a:rPr lang="zh-CN" altLang="en-US" sz="3600" b="1" dirty="0"/>
              <a:t>多元化是针对基督教。</a:t>
            </a:r>
            <a:endParaRPr lang="en-US" altLang="zh-CN" sz="3600" b="1" dirty="0"/>
          </a:p>
          <a:p>
            <a:r>
              <a:rPr lang="zh-CN" altLang="en-US" sz="3600" b="1" dirty="0"/>
              <a:t>今天连上厕所，都是个问题。</a:t>
            </a:r>
            <a:endParaRPr lang="en-US" altLang="zh-CN" sz="3600" b="1" dirty="0"/>
          </a:p>
          <a:p>
            <a:r>
              <a:rPr lang="zh-CN" altLang="en-US" sz="3600" b="1" dirty="0"/>
              <a:t>总统大选。两害权其轻。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379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以耶和华为神的，那国是有福的！他所拣选为自己产业的，那民是有福的！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  <a:r>
              <a:rPr lang="zh-CN" altLang="en-US" sz="3600" b="1" dirty="0"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617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/>
              <a:t>士师时代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那时，以色列中没有王，各人任意而行。</a:t>
            </a:r>
            <a:r>
              <a:rPr lang="en-US" altLang="zh-CN" sz="3600" b="1" dirty="0">
                <a:latin typeface="+mn-ea"/>
              </a:rPr>
              <a:t>			</a:t>
            </a:r>
            <a:r>
              <a:rPr lang="zh-CN" altLang="en-US" sz="3600" b="1" dirty="0">
                <a:latin typeface="+mn-ea"/>
              </a:rPr>
              <a:t>士 </a:t>
            </a:r>
            <a:r>
              <a:rPr lang="en-US" altLang="zh-CN" sz="3600" b="1" dirty="0">
                <a:latin typeface="+mn-ea"/>
              </a:rPr>
              <a:t>21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25</a:t>
            </a:r>
          </a:p>
          <a:p>
            <a:r>
              <a:rPr lang="zh-CN" altLang="en-US" sz="3600" b="1" dirty="0">
                <a:latin typeface="+mn-ea"/>
              </a:rPr>
              <a:t>士师记的最后一句话。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撒母耳是最后一个士师。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9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+mn-ea"/>
              </a:rPr>
              <a:t>百姓竟不肯听撒母耳的话，说：「不然！我们定要一个王治理我们， 使我们像列国一样，有王治理我们，统领我们，为我们争战。」 撒母耳听见百姓这一切话，就将这话陈明在耶和华面前。 耶和华对撒母耳说：「你只管依从他们的话，为他们立王。」撒母耳对以色列人说：「你们各归各城去吧！」</a:t>
            </a:r>
            <a:r>
              <a:rPr lang="en-US" altLang="zh-CN" sz="3600" b="1" dirty="0">
                <a:latin typeface="+mn-ea"/>
              </a:rPr>
              <a:t>						</a:t>
            </a:r>
            <a:r>
              <a:rPr lang="zh-CN" altLang="en-US" sz="3600" b="1" dirty="0">
                <a:latin typeface="+mn-ea"/>
              </a:rPr>
              <a:t>撒上 </a:t>
            </a:r>
            <a:r>
              <a:rPr lang="en-US" altLang="zh-CN" sz="3600" b="1" dirty="0">
                <a:latin typeface="+mn-ea"/>
              </a:rPr>
              <a:t>8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19-22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04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zh-CN" altLang="en-US" b="1" dirty="0"/>
              <a:t>以色列历史的转折点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那时，以色列中没有王，各人任意而行。</a:t>
            </a:r>
            <a:r>
              <a:rPr lang="en-US" altLang="zh-CN" sz="3600" b="1" dirty="0">
                <a:latin typeface="+mn-ea"/>
              </a:rPr>
              <a:t>				</a:t>
            </a:r>
            <a:r>
              <a:rPr lang="zh-CN" altLang="en-US" sz="3600" b="1" dirty="0">
                <a:latin typeface="+mn-ea"/>
              </a:rPr>
              <a:t>士 </a:t>
            </a:r>
            <a:r>
              <a:rPr lang="en-US" altLang="zh-CN" sz="3600" b="1" dirty="0">
                <a:latin typeface="+mn-ea"/>
              </a:rPr>
              <a:t>21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25</a:t>
            </a:r>
          </a:p>
          <a:p>
            <a:r>
              <a:rPr lang="zh-CN" altLang="en-US" sz="3600" b="1" dirty="0">
                <a:latin typeface="+mn-ea"/>
              </a:rPr>
              <a:t>耶和华对撒母耳说：「你只管依从他们的话，为他们立王。」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第一个王是扫罗。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从此进入君王时代。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从“神治”转为“人治”。</a:t>
            </a:r>
          </a:p>
          <a:p>
            <a:endParaRPr lang="en-US" altLang="zh-CN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99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/>
              <a:t>士师的好坏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撒母耳将一块石头立在米斯巴和善的中间，给石头起名叫以便以谢，说：「到如今耶和华都帮助我们。」 从此，非利士人就被制伏，不敢再入以色列人的境内。撒母耳作士师的时候，耶和华的手攻击非利士人。</a:t>
            </a:r>
            <a:r>
              <a:rPr lang="en-US" altLang="zh-CN" sz="3600" b="1" dirty="0">
                <a:latin typeface="+mn-ea"/>
              </a:rPr>
              <a:t>							</a:t>
            </a:r>
            <a:r>
              <a:rPr lang="zh-CN" altLang="en-US" sz="3600" b="1" dirty="0">
                <a:latin typeface="+mn-ea"/>
              </a:rPr>
              <a:t>撒上 </a:t>
            </a:r>
            <a:r>
              <a:rPr lang="en-US" altLang="zh-CN" sz="3600" b="1" dirty="0">
                <a:latin typeface="+mn-ea"/>
              </a:rPr>
              <a:t>7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12-13</a:t>
            </a:r>
            <a:r>
              <a:rPr lang="zh-CN" altLang="en-US" sz="3600" b="1" dirty="0">
                <a:latin typeface="+mn-ea"/>
              </a:rPr>
              <a:t> </a:t>
            </a:r>
            <a:endParaRPr lang="en-US" altLang="zh-CN" sz="36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撒母耳是个好士师。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8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/>
              <a:t>好景不长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</a:rPr>
              <a:t>撒母耳年纪老迈，就立他儿子作以色列的士师。 长子名叫约珥，次子名叫亚比亚；他们在别是巴作士师。 他儿子不行他的道，贪图财利，收受贿赂，屈枉正直。 		撒上 </a:t>
            </a:r>
            <a:r>
              <a:rPr lang="en-US" altLang="zh-CN" sz="3300" b="1" dirty="0">
                <a:solidFill>
                  <a:prstClr val="black"/>
                </a:solidFill>
                <a:latin typeface="宋体" panose="02010600030101010101" pitchFamily="2" charset="-122"/>
              </a:rPr>
              <a:t>8</a:t>
            </a: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3300" b="1" dirty="0">
                <a:solidFill>
                  <a:prstClr val="black"/>
                </a:solidFill>
                <a:latin typeface="宋体" panose="02010600030101010101" pitchFamily="2" charset="-122"/>
              </a:rPr>
              <a:t>1-3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1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撒母耳听见百姓这一切话，就将这话陈明在耶和华面前。</a:t>
            </a:r>
            <a:endParaRPr lang="en-US" altLang="zh-CN" sz="3600" b="1" dirty="0">
              <a:latin typeface="+mn-ea"/>
            </a:endParaRPr>
          </a:p>
          <a:p>
            <a:pPr lvl="1"/>
            <a:r>
              <a:rPr lang="zh-CN" altLang="en-US" sz="3200" b="1" dirty="0">
                <a:latin typeface="+mn-ea"/>
              </a:rPr>
              <a:t>成功的士师。</a:t>
            </a:r>
          </a:p>
          <a:p>
            <a:r>
              <a:rPr lang="zh-CN" altLang="en-US" sz="3600" b="1" dirty="0">
                <a:latin typeface="+mn-ea"/>
              </a:rPr>
              <a:t>他儿子不行他的道，贪图财利，收受贿赂，屈枉正直。</a:t>
            </a:r>
            <a:endParaRPr lang="en-US" altLang="zh-CN" sz="3600" b="1" dirty="0">
              <a:latin typeface="+mn-ea"/>
            </a:endParaRPr>
          </a:p>
          <a:p>
            <a:pPr lvl="1"/>
            <a:r>
              <a:rPr lang="zh-CN" altLang="en-US" sz="3200" b="1" dirty="0">
                <a:latin typeface="+mn-ea"/>
              </a:rPr>
              <a:t>失败的士师。</a:t>
            </a:r>
            <a:endParaRPr lang="en-US" altLang="zh-CN" sz="3200" b="1" dirty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端看士师心中有没有神。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22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zh-CN" altLang="en-US" b="1" dirty="0"/>
              <a:t>耶和华不喜悦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你们见亚扪人的王拿辖来攻击你们，就对我说：</a:t>
            </a:r>
            <a:r>
              <a:rPr lang="en-US" altLang="zh-CN" sz="3600" b="1" dirty="0">
                <a:latin typeface="+mn-ea"/>
              </a:rPr>
              <a:t>『</a:t>
            </a:r>
            <a:r>
              <a:rPr lang="zh-CN" altLang="en-US" sz="3600" b="1" dirty="0">
                <a:latin typeface="+mn-ea"/>
              </a:rPr>
              <a:t>我们定要一个王治理我们。</a:t>
            </a:r>
            <a:r>
              <a:rPr lang="en-US" altLang="zh-CN" sz="3600" b="1" dirty="0">
                <a:latin typeface="+mn-ea"/>
              </a:rPr>
              <a:t>』</a:t>
            </a:r>
            <a:r>
              <a:rPr lang="zh-CN" altLang="en-US" sz="3600" b="1" dirty="0">
                <a:latin typeface="+mn-ea"/>
              </a:rPr>
              <a:t>其实耶和华你们的神是你们的王。</a:t>
            </a:r>
            <a:r>
              <a:rPr lang="en-US" altLang="zh-CN" sz="3600" b="1" dirty="0">
                <a:latin typeface="+mn-ea"/>
              </a:rPr>
              <a:t>			</a:t>
            </a:r>
            <a:r>
              <a:rPr lang="zh-CN" altLang="en-US" sz="3600" b="1" dirty="0">
                <a:latin typeface="+mn-ea"/>
              </a:rPr>
              <a:t>撒上 </a:t>
            </a:r>
            <a:r>
              <a:rPr lang="en-US" altLang="zh-CN" sz="3600" b="1" dirty="0">
                <a:latin typeface="+mn-ea"/>
              </a:rPr>
              <a:t>12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12</a:t>
            </a:r>
          </a:p>
          <a:p>
            <a:r>
              <a:rPr lang="zh-CN" altLang="en-US" sz="3600" b="1" dirty="0">
                <a:latin typeface="+mn-ea"/>
              </a:rPr>
              <a:t>你们求立王的事是在耶和华面前犯大罪了。</a:t>
            </a:r>
            <a:r>
              <a:rPr lang="en-US" altLang="zh-CN" sz="3600" b="1" dirty="0">
                <a:latin typeface="+mn-ea"/>
              </a:rPr>
              <a:t>			</a:t>
            </a:r>
            <a:r>
              <a:rPr lang="zh-CN" altLang="en-US" sz="3600" b="1" dirty="0">
                <a:latin typeface="+mn-ea"/>
              </a:rPr>
              <a:t>撒上 </a:t>
            </a:r>
            <a:r>
              <a:rPr lang="en-US" altLang="zh-CN" sz="3600" b="1" dirty="0">
                <a:latin typeface="+mn-ea"/>
              </a:rPr>
              <a:t>12</a:t>
            </a:r>
            <a:r>
              <a:rPr lang="zh-CN" altLang="en-US" sz="3600" b="1" dirty="0">
                <a:latin typeface="+mn-ea"/>
              </a:rPr>
              <a:t>：</a:t>
            </a:r>
            <a:r>
              <a:rPr lang="en-US" altLang="zh-CN" sz="3600" b="1" dirty="0">
                <a:latin typeface="+mn-ea"/>
              </a:rPr>
              <a:t>17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81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>
                <a:solidFill>
                  <a:prstClr val="black"/>
                </a:solidFill>
              </a:rPr>
              <a:t>有王比没王好？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非利士人下到吉甲攻击我，我就勉强献上燔祭。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12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神不喜悦扫罗献上燔祭。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/>
              <a:t>扫罗平生常与非利士人大大争战。扫罗遇见有能力的人或勇士，都招募了来跟随他。</a:t>
            </a:r>
            <a:r>
              <a:rPr lang="en-US" altLang="zh-CN" sz="3600" b="1" dirty="0"/>
              <a:t>			</a:t>
            </a:r>
            <a:r>
              <a:rPr lang="zh-CN" altLang="en-US" sz="3600" b="1" dirty="0"/>
              <a:t>撒上 </a:t>
            </a:r>
            <a:r>
              <a:rPr lang="en-US" altLang="zh-CN" sz="3600" b="1" dirty="0"/>
              <a:t>14</a:t>
            </a:r>
            <a:r>
              <a:rPr lang="zh-CN" altLang="en-US" sz="3600" b="1" dirty="0"/>
              <a:t>：</a:t>
            </a:r>
            <a:r>
              <a:rPr lang="en-US" altLang="zh-CN" sz="3600" b="1" dirty="0"/>
              <a:t>52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26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995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SimSun</vt:lpstr>
      <vt:lpstr>Arial</vt:lpstr>
      <vt:lpstr>Calibri</vt:lpstr>
      <vt:lpstr>Georgia</vt:lpstr>
      <vt:lpstr>Office Theme</vt:lpstr>
      <vt:lpstr>为他们立王</vt:lpstr>
      <vt:lpstr>士师时代</vt:lpstr>
      <vt:lpstr>PowerPoint Presentation</vt:lpstr>
      <vt:lpstr>以色列历史的转折点</vt:lpstr>
      <vt:lpstr>士师的好坏</vt:lpstr>
      <vt:lpstr>好景不长</vt:lpstr>
      <vt:lpstr>PowerPoint Presentation</vt:lpstr>
      <vt:lpstr>耶和华不喜悦</vt:lpstr>
      <vt:lpstr>有王比没王好？</vt:lpstr>
      <vt:lpstr>PowerPoint Presentation</vt:lpstr>
      <vt:lpstr>任凭的旨意</vt:lpstr>
      <vt:lpstr>耶和华治理百姓</vt:lpstr>
      <vt:lpstr>理想的政治制度</vt:lpstr>
      <vt:lpstr>PowerPoint Presentation</vt:lpstr>
      <vt:lpstr>美国的立国精神</vt:lpstr>
      <vt:lpstr>今天的美国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为他们立王</dc:title>
  <dc:creator>Leaf</dc:creator>
  <cp:lastModifiedBy>Huang Leaf</cp:lastModifiedBy>
  <cp:revision>27</cp:revision>
  <dcterms:created xsi:type="dcterms:W3CDTF">2012-04-26T01:41:22Z</dcterms:created>
  <dcterms:modified xsi:type="dcterms:W3CDTF">2016-08-21T03:33:13Z</dcterms:modified>
</cp:coreProperties>
</file>