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9" r:id="rId4"/>
    <p:sldId id="262" r:id="rId5"/>
    <p:sldId id="270" r:id="rId6"/>
    <p:sldId id="264" r:id="rId7"/>
    <p:sldId id="260" r:id="rId8"/>
    <p:sldId id="261" r:id="rId9"/>
    <p:sldId id="271" r:id="rId10"/>
    <p:sldId id="258" r:id="rId11"/>
    <p:sldId id="272" r:id="rId12"/>
    <p:sldId id="265" r:id="rId13"/>
    <p:sldId id="259" r:id="rId14"/>
    <p:sldId id="273" r:id="rId15"/>
    <p:sldId id="274" r:id="rId16"/>
    <p:sldId id="275" r:id="rId17"/>
    <p:sldId id="267" r:id="rId18"/>
    <p:sldId id="277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6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0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2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8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0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4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5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8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5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56654-2BD5-4FF1-89AB-A21C1976D6C5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6DFD-451C-4D3C-AA74-F2E74C2A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8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480" y="378084"/>
            <a:ext cx="7806070" cy="238760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复活以后 </a:t>
            </a:r>
            <a:br>
              <a:rPr lang="en-US" altLang="zh-CN" dirty="0"/>
            </a:br>
            <a:r>
              <a:rPr lang="en-US" altLang="zh-CN" dirty="0"/>
              <a:t>After Resurrection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189" y="3198001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Leaf Huang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CCMC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740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592"/>
            <a:ext cx="7886700" cy="1010018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神向人吹气 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God breathes on man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1610"/>
            <a:ext cx="7886700" cy="508535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  神用地上的尘土造人，将生气吹在他鼻孔里，他就成了有灵的活人，名叫亚当。</a:t>
            </a:r>
            <a:r>
              <a:rPr lang="en-US" sz="3600" dirty="0">
                <a:latin typeface="Georgia" panose="02040502050405020303" pitchFamily="18" charset="0"/>
              </a:rPr>
              <a:t> Then the LORD God formed a man from the dust of the ground and breathed into his nostrils the breath of life, and the man became a living being.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Gen 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1583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364218"/>
            <a:ext cx="7886700" cy="435133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说了这话，就向他们吹一口气，说：你们受圣灵！</a:t>
            </a:r>
            <a:r>
              <a:rPr lang="en-US" sz="3600" dirty="0">
                <a:latin typeface="Georgia" panose="02040502050405020303" pitchFamily="18" charset="0"/>
              </a:rPr>
              <a:t> And with that he breathed on them and said,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"Receive the Holy Spirit.”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  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 err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Jn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20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986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210"/>
            <a:ext cx="9064800" cy="98875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圣灵的能力 </a:t>
            </a:r>
            <a:r>
              <a:rPr lang="en-US" altLang="zh-CN" dirty="0">
                <a:latin typeface="+mn-lt"/>
                <a:ea typeface="SimSun" panose="02010600030101010101" pitchFamily="2" charset="-122"/>
              </a:rPr>
              <a:t>The Power of Holy Spirit</a:t>
            </a:r>
            <a:endParaRPr lang="en-US" dirty="0">
              <a:latin typeface="+mn-lt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0465"/>
            <a:ext cx="7886700" cy="493649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但圣灵降临在你们身上，你们就必得著能力，并要在耶路撒冷、犹太全地，和撒玛利亚，直到地极，作我的见证。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But you will receive power when the Holy Spirit comes on you; and you will be my witnesses in Jerusalem, and in all Judea and Samaria, and to the ends of the earth.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Acts 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0285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504"/>
            <a:ext cx="7886700" cy="96748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多马 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Thomas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7051"/>
            <a:ext cx="7886700" cy="504991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多马说：「我的主！我的神！」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耶稣对他说：「你因看见了我才信；那没有看见就信的有福了。」 </a:t>
            </a:r>
            <a:r>
              <a:rPr lang="en-US" sz="3600" dirty="0">
                <a:latin typeface="Georgia" panose="02040502050405020303" pitchFamily="18" charset="0"/>
              </a:rPr>
              <a:t>Thomas said to him, "My Lord and my God!"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Then Jesus told him,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"Because you have seen me, you have believed; blessed are those who have not seen and yet have believed."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 err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Jn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20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28-29</a:t>
            </a:r>
          </a:p>
        </p:txBody>
      </p:sp>
    </p:spTree>
    <p:extLst>
      <p:ext uri="{BB962C8B-B14F-4D97-AF65-F5344CB8AC3E}">
        <p14:creationId xmlns:p14="http://schemas.microsoft.com/office/powerpoint/2010/main" val="92920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200" y="388800"/>
            <a:ext cx="8136000" cy="5788163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不要疑惑，总要信。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 Stop doubting and believe.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 err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Jn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20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圣多马大教堂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St. Thomas Cathedral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Jim Elliot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372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5805" y="269358"/>
            <a:ext cx="82792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基督若没有复活，你们的信便是徒然，你们仍在罪里。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 panose="02040502050405020303" pitchFamily="18" charset="0"/>
              </a:rPr>
              <a:t> And if Christ has not been raised, your faith is futile; you are still in your sins.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I </a:t>
            </a:r>
            <a:r>
              <a:rPr kumimoji="0" lang="en-US" altLang="zh-CN" sz="3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Cor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98434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9476" y="325927"/>
            <a:ext cx="82366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论到他儿子我主耶稣基督。按肉体说，是从大卫後裔生的； 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按圣善的灵说，因从死里复活，以大能显明是神的儿子。</a:t>
            </a:r>
            <a:r>
              <a:rPr kumimoji="0" lang="en-US" altLang="zh-CN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 panose="02040502050405020303" pitchFamily="18" charset="0"/>
              </a:rPr>
              <a:t>R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 panose="02040502050405020303" pitchFamily="18" charset="0"/>
              </a:rPr>
              <a:t>egarding his Son, who as to his earthly life was a descendant of David,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</a:rPr>
              <a:t>and who through the Spirit of holiness was appointed the Son of God in power by his resurrection from the dead: Jesus Christ our Lord.        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罗 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Rom 1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3-4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1873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95331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浸礼 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Baptism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9580"/>
            <a:ext cx="7886700" cy="55120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岂不知我们这受洗归入基督耶稣的人是受洗归入他的死吗？</a:t>
            </a:r>
            <a:r>
              <a:rPr lang="en-US" sz="3600" dirty="0">
                <a:latin typeface="Georgia" panose="02040502050405020303" pitchFamily="18" charset="0"/>
              </a:rPr>
              <a:t>Or don't you know that all of us who were baptized into Christ Jesus were baptized into his death? </a:t>
            </a:r>
            <a:endParaRPr lang="en-US" sz="3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610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2400"/>
            <a:ext cx="7886700" cy="5874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所以，我们藉著洗礼归入死，和他一同埋葬，原是叫我们一举一动有新生的样式，像基督藉著父的荣耀从死里复活一样。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We were therefore buried with him through baptism into death in order that, just as Christ was raised from the dead through the glory of the Father, we too may live a new life.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0455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250" y="227225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我们若在他死的形状上与他联合，也要在他复活的形状上与他联合。</a:t>
            </a:r>
            <a:r>
              <a:rPr lang="en-US" sz="3600" dirty="0">
                <a:latin typeface="Georgia" panose="02040502050405020303" pitchFamily="18" charset="0"/>
              </a:rPr>
              <a:t>For if we have been united with him in a death like his, we will certainly also be united with him in a resurrection like his.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Rom 6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3-5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036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98875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抹大拉的马利亚 </a:t>
            </a:r>
            <a:r>
              <a:rPr lang="en-US" dirty="0">
                <a:latin typeface="Georgia" panose="02040502050405020303" pitchFamily="18" charset="0"/>
              </a:rPr>
              <a:t>Mary Magdalene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9581"/>
            <a:ext cx="8097136" cy="380246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耶稣说：「马利亚。」马利亚就转过来，用希伯来话对他说：「拉波尼！」</a:t>
            </a:r>
            <a:r>
              <a:rPr lang="en-US" sz="3600" dirty="0">
                <a:latin typeface="Georgia" panose="02040502050405020303" pitchFamily="18" charset="0"/>
              </a:rPr>
              <a:t>Jesus said to her, "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Mary.</a:t>
            </a:r>
            <a:r>
              <a:rPr lang="en-US" sz="3600" dirty="0">
                <a:latin typeface="Georgia" panose="02040502050405020303" pitchFamily="18" charset="0"/>
              </a:rPr>
              <a:t>"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She turned toward him and cried out in Aramaic, "</a:t>
            </a:r>
            <a:r>
              <a:rPr lang="en-US" sz="3600" dirty="0" err="1">
                <a:solidFill>
                  <a:prstClr val="black"/>
                </a:solidFill>
                <a:latin typeface="Georgia" panose="02040502050405020303" pitchFamily="18" charset="0"/>
              </a:rPr>
              <a:t>Rabboni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!" (which means "Teacher").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Jn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5121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274411"/>
            <a:ext cx="7886700" cy="435133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耶稣向门徒显现的第一个是马利亚。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The first disciple to whom Jesus revealed was Mary.</a:t>
            </a:r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马利亚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不认得耶稣。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But Mary did not recognize Jesus.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92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995841"/>
          </a:xfrm>
        </p:spPr>
        <p:txBody>
          <a:bodyPr/>
          <a:lstStyle/>
          <a:p>
            <a:pPr algn="ctr"/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以马忤斯 </a:t>
            </a:r>
            <a:r>
              <a:rPr lang="en-US" dirty="0">
                <a:latin typeface="Georgia" panose="02040502050405020303" pitchFamily="18" charset="0"/>
              </a:rPr>
              <a:t>Emmaus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2874"/>
            <a:ext cx="7886700" cy="5417526"/>
          </a:xfrm>
        </p:spPr>
        <p:txBody>
          <a:bodyPr>
            <a:noAutofit/>
          </a:bodyPr>
          <a:lstStyle/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他们的眼睛明亮了，这才认出他来。忽然耶稣不见了。他们彼此说：「在路上，他和我们说话，给我们讲解圣经的时候，我们的心岂不是火热的吗？」</a:t>
            </a:r>
            <a:r>
              <a:rPr lang="en-US" sz="3400" dirty="0">
                <a:latin typeface="Georgia" panose="02040502050405020303" pitchFamily="18" charset="0"/>
              </a:rPr>
              <a:t>Then their eyes were opened and they recognized him, and he disappeared from their sight. </a:t>
            </a:r>
            <a:r>
              <a:rPr lang="en-US" sz="3400" dirty="0">
                <a:solidFill>
                  <a:prstClr val="black"/>
                </a:solidFill>
                <a:latin typeface="Georgia" panose="02040502050405020303" pitchFamily="18" charset="0"/>
              </a:rPr>
              <a:t>They asked each other, "Were not our hearts burning within us while he talked with us on the road and opened the Scriptures to us?" 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Luke 24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31-32</a:t>
            </a:r>
          </a:p>
        </p:txBody>
      </p:sp>
    </p:spTree>
    <p:extLst>
      <p:ext uri="{BB962C8B-B14F-4D97-AF65-F5344CB8AC3E}">
        <p14:creationId xmlns:p14="http://schemas.microsoft.com/office/powerpoint/2010/main" val="222006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129" y="364218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立刻连夜赶回耶路撒冷。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They immediately returned to Jerusalem.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这两个门徒也不认识耶稣。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These two disciples also did not recognize Jesus.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399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327"/>
            <a:ext cx="7886700" cy="92495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荣耀的身体 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Glorious Body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7051"/>
            <a:ext cx="7886700" cy="504991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所种的是羞辱的，复活的是荣耀的；所种的是软弱的，复活的是强壮的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sz="3600" dirty="0">
                <a:latin typeface="Georgia" panose="02040502050405020303" pitchFamily="18" charset="0"/>
              </a:rPr>
              <a:t>t is sown in dishonor, it is raised in glory; it is sown in weakness, it is raised in power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I </a:t>
            </a:r>
            <a:r>
              <a:rPr lang="en-US" altLang="zh-CN" sz="36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Cor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43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841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592"/>
            <a:ext cx="7886700" cy="93204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彼得 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Peter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5405"/>
            <a:ext cx="7886700" cy="502155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耶稣对西门彼得说：「约翰的儿子西门，你爱我比这些更深吗？」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en-US" sz="3600" dirty="0">
                <a:latin typeface="Georgia" panose="02040502050405020303" pitchFamily="18" charset="0"/>
              </a:rPr>
              <a:t>When they had finished eating, Jesus said to Simon Peter,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"Simon son of John, do you love me more than these?"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Jn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21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</a:p>
          <a:p>
            <a:r>
              <a:rPr lang="en-US" altLang="zh-CN" sz="3600" b="1" dirty="0">
                <a:latin typeface="+mj-lt"/>
                <a:ea typeface="SimSun" panose="02010600030101010101" pitchFamily="2" charset="-122"/>
              </a:rPr>
              <a:t>Agape vs </a:t>
            </a:r>
            <a:r>
              <a:rPr lang="en-US" altLang="zh-CN" sz="3600" b="1" dirty="0" err="1">
                <a:latin typeface="+mj-lt"/>
                <a:ea typeface="SimSun" panose="02010600030101010101" pitchFamily="2" charset="-122"/>
              </a:rPr>
              <a:t>Phileo</a:t>
            </a:r>
            <a:r>
              <a:rPr lang="en-US" altLang="zh-CN" sz="3600" b="1" dirty="0"/>
              <a:t>.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232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8595"/>
            <a:ext cx="7886700" cy="580836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「我实实在在的告诉你，你年少的时候，自己束上带子，随意往来；但年老的时候，你要伸出手来，别人要把你束上，带你到不愿意去的地方。」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Very truly I tell you, when you were younger you dressed yourself and went where you wanted; but when you are old you will stretch out your hands, and someone else will dress you and lead you where you do not want to go.“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zh-CN" alt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US" altLang="zh-CN" sz="3600" dirty="0" err="1">
                <a:solidFill>
                  <a:prstClr val="black"/>
                </a:solidFill>
                <a:latin typeface="Georgia" panose="02040502050405020303" pitchFamily="18" charset="0"/>
              </a:rPr>
              <a:t>Jn</a:t>
            </a:r>
            <a:r>
              <a:rPr lang="en-US" altLang="zh-CN" sz="3600" dirty="0">
                <a:solidFill>
                  <a:prstClr val="black"/>
                </a:solidFill>
                <a:latin typeface="Georgia" panose="02040502050405020303" pitchFamily="18" charset="0"/>
              </a:rPr>
              <a:t> 21:18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261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2900"/>
            <a:ext cx="7886700" cy="58340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（耶稣说这话是指著彼得要怎样死，荣耀神。）说了这话，就对他说：「你跟从我吧！」</a:t>
            </a:r>
            <a:r>
              <a:rPr lang="en-US" sz="3600" dirty="0">
                <a:latin typeface="Georgia" panose="02040502050405020303" pitchFamily="18" charset="0"/>
              </a:rPr>
              <a:t> Jesus said this to indicate the kind of death by which Peter would glorify God. Then he said to him,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“Follow me!“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zh-CN" altLang="en-US" sz="3600" dirty="0">
                <a:latin typeface="Georgia" panose="02040502050405020303" pitchFamily="18" charset="0"/>
              </a:rPr>
              <a:t> </a:t>
            </a:r>
            <a:r>
              <a:rPr lang="en-US" altLang="zh-CN" sz="3600" dirty="0" err="1">
                <a:latin typeface="Georgia" panose="02040502050405020303" pitchFamily="18" charset="0"/>
              </a:rPr>
              <a:t>Jn</a:t>
            </a:r>
            <a:r>
              <a:rPr lang="en-US" altLang="zh-CN" sz="3600" dirty="0">
                <a:latin typeface="Georgia" panose="02040502050405020303" pitchFamily="18" charset="0"/>
              </a:rPr>
              <a:t> 21:19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265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1215</Words>
  <Application>Microsoft Office PowerPoint</Application>
  <PresentationFormat>On-screen Show (4:3)</PresentationFormat>
  <Paragraphs>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等线</vt:lpstr>
      <vt:lpstr>等线 Light</vt:lpstr>
      <vt:lpstr>SimSun</vt:lpstr>
      <vt:lpstr>Arial</vt:lpstr>
      <vt:lpstr>Calibri</vt:lpstr>
      <vt:lpstr>Calibri Light</vt:lpstr>
      <vt:lpstr>Georgia</vt:lpstr>
      <vt:lpstr>Office Theme</vt:lpstr>
      <vt:lpstr>复活以后  After Resurrection</vt:lpstr>
      <vt:lpstr>抹大拉的马利亚 Mary Magdalene</vt:lpstr>
      <vt:lpstr>PowerPoint Presentation</vt:lpstr>
      <vt:lpstr>以马忤斯 Emmaus</vt:lpstr>
      <vt:lpstr>PowerPoint Presentation</vt:lpstr>
      <vt:lpstr>荣耀的身体 Glorious Body</vt:lpstr>
      <vt:lpstr>彼得 Peter</vt:lpstr>
      <vt:lpstr>PowerPoint Presentation</vt:lpstr>
      <vt:lpstr>PowerPoint Presentation</vt:lpstr>
      <vt:lpstr>神向人吹气 God breathes on man</vt:lpstr>
      <vt:lpstr>PowerPoint Presentation</vt:lpstr>
      <vt:lpstr>圣灵的能力 The Power of Holy Spirit</vt:lpstr>
      <vt:lpstr>多马 Thomas</vt:lpstr>
      <vt:lpstr>PowerPoint Presentation</vt:lpstr>
      <vt:lpstr>PowerPoint Presentation</vt:lpstr>
      <vt:lpstr>PowerPoint Presentation</vt:lpstr>
      <vt:lpstr>浸礼 Baptism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复活以后  After Resurrection</dc:title>
  <dc:creator>Huang Leaf</dc:creator>
  <cp:lastModifiedBy>Huang Leaf</cp:lastModifiedBy>
  <cp:revision>22</cp:revision>
  <dcterms:created xsi:type="dcterms:W3CDTF">2016-03-06T00:10:06Z</dcterms:created>
  <dcterms:modified xsi:type="dcterms:W3CDTF">2016-03-26T02:13:08Z</dcterms:modified>
</cp:coreProperties>
</file>