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6" r:id="rId8"/>
    <p:sldId id="273" r:id="rId9"/>
    <p:sldId id="267" r:id="rId10"/>
    <p:sldId id="268" r:id="rId11"/>
    <p:sldId id="269" r:id="rId12"/>
    <p:sldId id="270" r:id="rId13"/>
    <p:sldId id="261" r:id="rId14"/>
    <p:sldId id="271" r:id="rId15"/>
    <p:sldId id="265" r:id="rId16"/>
    <p:sldId id="262" r:id="rId17"/>
    <p:sldId id="263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E532-3014-4686-957E-F060B9180CFD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027-BA21-4493-BD89-5EA4595B4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6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E532-3014-4686-957E-F060B9180CFD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027-BA21-4493-BD89-5EA4595B4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3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E532-3014-4686-957E-F060B9180CFD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027-BA21-4493-BD89-5EA4595B4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E532-3014-4686-957E-F060B9180CFD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027-BA21-4493-BD89-5EA4595B4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5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E532-3014-4686-957E-F060B9180CFD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027-BA21-4493-BD89-5EA4595B4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0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E532-3014-4686-957E-F060B9180CFD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027-BA21-4493-BD89-5EA4595B4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1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E532-3014-4686-957E-F060B9180CFD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027-BA21-4493-BD89-5EA4595B4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E532-3014-4686-957E-F060B9180CFD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027-BA21-4493-BD89-5EA4595B4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1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E532-3014-4686-957E-F060B9180CFD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027-BA21-4493-BD89-5EA4595B4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8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E532-3014-4686-957E-F060B9180CFD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027-BA21-4493-BD89-5EA4595B4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9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E532-3014-4686-957E-F060B9180CFD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027-BA21-4493-BD89-5EA4595B4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1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9E532-3014-4686-957E-F060B9180CFD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07027-BA21-4493-BD89-5EA4595B4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95829"/>
            <a:ext cx="7772400" cy="1973942"/>
          </a:xfrm>
        </p:spPr>
        <p:txBody>
          <a:bodyPr/>
          <a:lstStyle/>
          <a:p>
            <a:r>
              <a:rPr lang="zh-CN" altLang="en-US" b="1" dirty="0"/>
              <a:t>只把我所有的给你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黄力夫弟兄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北</a:t>
            </a:r>
            <a:r>
              <a:rPr lang="zh-CN" altLang="en-US" sz="3600" b="1" dirty="0" smtClean="0">
                <a:latin typeface="+mn-ea"/>
              </a:rPr>
              <a:t>卡华人福音基督教会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2811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91886"/>
            <a:ext cx="7886700" cy="5785077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</a:rPr>
              <a:t>他看见彼得、约翰将要进殿，就求他们赒济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>
                <a:solidFill>
                  <a:prstClr val="black"/>
                </a:solidFill>
              </a:rPr>
              <a:t>彼得、约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翰只是众多进殿的人中的两个，没有什么特别。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>
                <a:solidFill>
                  <a:prstClr val="black"/>
                </a:solidFill>
              </a:rPr>
              <a:t>他看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见。一般的看，没有认真的看。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0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583"/>
            <a:ext cx="7886700" cy="897617"/>
          </a:xfrm>
        </p:spPr>
        <p:txBody>
          <a:bodyPr/>
          <a:lstStyle/>
          <a:p>
            <a:pPr algn="ctr"/>
            <a:r>
              <a:rPr lang="zh-CN" altLang="en-US" b="1" dirty="0" smtClean="0">
                <a:solidFill>
                  <a:prstClr val="black"/>
                </a:solidFill>
              </a:rPr>
              <a:t>圣灵动工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3086"/>
            <a:ext cx="7886700" cy="5073877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</a:rPr>
              <a:t>彼得约翰定睛看他；彼得说：「你看我们！」 那人就留意看他们，指望得著什麽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</a:rPr>
              <a:t>圣灵做工了，感动彼得约翰要做一件大事。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</a:rPr>
              <a:t>彼</a:t>
            </a:r>
            <a:r>
              <a:rPr lang="zh-CN" altLang="en-US" sz="3600" b="1" dirty="0">
                <a:solidFill>
                  <a:prstClr val="black"/>
                </a:solidFill>
              </a:rPr>
              <a:t>得约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翰注目在他们要服事的人的身上。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</a:rPr>
              <a:t>彼得约翰顺从了圣灵的感动。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2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584"/>
            <a:ext cx="7886700" cy="991960"/>
          </a:xfrm>
        </p:spPr>
        <p:txBody>
          <a:bodyPr/>
          <a:lstStyle/>
          <a:p>
            <a:pPr algn="ctr"/>
            <a:r>
              <a:rPr lang="zh-CN" altLang="en-US" b="1" dirty="0" smtClean="0"/>
              <a:t>三个“看”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8229"/>
            <a:ext cx="7886700" cy="4928734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</a:rPr>
              <a:t>彼得约翰定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睛“看”他。圣灵要使徒注意看这人。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>
                <a:solidFill>
                  <a:prstClr val="black"/>
                </a:solidFill>
              </a:rPr>
              <a:t>彼得说：「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你“看”我</a:t>
            </a:r>
            <a:r>
              <a:rPr lang="zh-CN" altLang="en-US" sz="3600" b="1" dirty="0">
                <a:solidFill>
                  <a:prstClr val="black"/>
                </a:solidFill>
              </a:rPr>
              <a:t>们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！」。圣灵催促这人看神的作为。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>
                <a:solidFill>
                  <a:prstClr val="black"/>
                </a:solidFill>
              </a:rPr>
              <a:t>那人就留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意“看”他们。但只是“指</a:t>
            </a:r>
            <a:r>
              <a:rPr lang="zh-CN" altLang="en-US" sz="3600" b="1" dirty="0">
                <a:solidFill>
                  <a:prstClr val="black"/>
                </a:solidFill>
              </a:rPr>
              <a:t>望得著什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麽”。眼睛虽然在看，但心仍停留在自己的意念里。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66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554"/>
            <a:ext cx="7886700" cy="941160"/>
          </a:xfrm>
        </p:spPr>
        <p:txBody>
          <a:bodyPr/>
          <a:lstStyle/>
          <a:p>
            <a:pPr algn="ctr"/>
            <a:r>
              <a:rPr lang="zh-CN" altLang="en-US" b="1" dirty="0"/>
              <a:t>只把我所有的给你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5829"/>
            <a:ext cx="7886700" cy="5081134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</a:rPr>
              <a:t>彼得说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：金</a:t>
            </a:r>
            <a:r>
              <a:rPr lang="zh-CN" altLang="en-US" sz="3600" b="1" dirty="0">
                <a:solidFill>
                  <a:prstClr val="black"/>
                </a:solidFill>
              </a:rPr>
              <a:t>银我都没有，只把我所有的给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你。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>
                <a:solidFill>
                  <a:prstClr val="black"/>
                </a:solidFill>
              </a:rPr>
              <a:t>一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个大胆的宣告。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</a:rPr>
              <a:t>神给我们的，远远超过我们的所求所想。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4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869"/>
            <a:ext cx="7886700" cy="839560"/>
          </a:xfrm>
        </p:spPr>
        <p:txBody>
          <a:bodyPr/>
          <a:lstStyle/>
          <a:p>
            <a:pPr algn="ctr"/>
            <a:r>
              <a:rPr lang="zh-CN" altLang="en-US" b="1" dirty="0" smtClean="0"/>
              <a:t>伟大的能力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4857"/>
            <a:ext cx="7886700" cy="5052106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</a:rPr>
              <a:t>我奉拿撒勒人耶稣基督的名，叫你起来行走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！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於是拉著他的右手，扶他起来；他的脚和踝子骨立刻健壮了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，就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跳起来，站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著，又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行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走。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这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人从未行走过，居然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就跳起来，站著，又行走。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2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870"/>
            <a:ext cx="7886700" cy="817788"/>
          </a:xfrm>
        </p:spPr>
        <p:txBody>
          <a:bodyPr/>
          <a:lstStyle/>
          <a:p>
            <a:pPr algn="ctr"/>
            <a:r>
              <a:rPr lang="zh-CN" altLang="en-US" b="1" dirty="0" smtClean="0"/>
              <a:t>耶稣基督的名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81314"/>
            <a:ext cx="7886700" cy="509564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我们因信他的名，他的名便叫你们所看见所认识的这人健壮了；正是他所赐的信心，叫这人在你们众人面前全然好了。 </a:t>
            </a:r>
            <a:r>
              <a:rPr lang="en-US" altLang="zh-CN" sz="3600" b="1" dirty="0" smtClean="0">
                <a:latin typeface="+mn-ea"/>
              </a:rPr>
              <a:t>			</a:t>
            </a:r>
            <a:r>
              <a:rPr lang="zh-CN" altLang="en-US" sz="3600" b="1" dirty="0" smtClean="0">
                <a:latin typeface="+mn-ea"/>
              </a:rPr>
              <a:t>徒 </a:t>
            </a:r>
            <a:r>
              <a:rPr lang="en-US" altLang="zh-CN" sz="3600" b="1" dirty="0" smtClean="0">
                <a:latin typeface="+mn-ea"/>
              </a:rPr>
              <a:t>3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16</a:t>
            </a:r>
            <a:endParaRPr lang="zh-CN" altLang="en-US" sz="3600" b="1" dirty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这名大有能力。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彼得的能力，来自主賜的信心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被主完全改变的彼得。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1708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615"/>
            <a:ext cx="7886700" cy="897617"/>
          </a:xfrm>
        </p:spPr>
        <p:txBody>
          <a:bodyPr/>
          <a:lstStyle/>
          <a:p>
            <a:pPr algn="ctr"/>
            <a:r>
              <a:rPr lang="zh-CN" altLang="en-US" b="1" dirty="0"/>
              <a:t>发自内心的赞美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9543"/>
            <a:ext cx="8094436" cy="511742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同他们进了殿，走著，跳著，赞美神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 smtClean="0"/>
              <a:t>这人可以高兴的回家，但他选择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同彼得约翰进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了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殿。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而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且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走著，跳著，赞美神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何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等美丽的图画。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十个长大麻疯的得医治，只有一个回来谢谢耶稣。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712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615"/>
            <a:ext cx="7886700" cy="926645"/>
          </a:xfrm>
        </p:spPr>
        <p:txBody>
          <a:bodyPr/>
          <a:lstStyle/>
          <a:p>
            <a:pPr algn="ctr"/>
            <a:r>
              <a:rPr lang="zh-CN" altLang="en-US" b="1" dirty="0"/>
              <a:t>抓住机会传福音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0171"/>
            <a:ext cx="7886700" cy="498679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那人正在称为所罗门的廊下，拉著彼得、约翰；众百姓一齐跑到他们那里，很觉希奇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zh-CN" altLang="en-US" sz="3600" b="1" dirty="0">
                <a:latin typeface="+mn-ea"/>
              </a:rPr>
              <a:t>彼得看见，就对百姓</a:t>
            </a:r>
            <a:r>
              <a:rPr lang="zh-CN" altLang="en-US" sz="3600" b="1" dirty="0" smtClean="0">
                <a:latin typeface="+mn-ea"/>
              </a:rPr>
              <a:t>说。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徒 </a:t>
            </a:r>
            <a:r>
              <a:rPr lang="en-US" altLang="zh-CN" sz="3600" b="1" dirty="0" smtClean="0">
                <a:latin typeface="+mn-ea"/>
              </a:rPr>
              <a:t>3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11-12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彼得对百姓说了一篇道，为主做见证。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彼</a:t>
            </a:r>
            <a:r>
              <a:rPr lang="zh-CN" altLang="en-US" sz="3600" b="1" dirty="0" smtClean="0">
                <a:latin typeface="+mn-ea"/>
              </a:rPr>
              <a:t>得约翰却因此被捕，为主受苦。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但听道之人有许多信的，男丁数目约有五千。 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徒 </a:t>
            </a:r>
            <a:r>
              <a:rPr lang="en-US" altLang="zh-CN" sz="3600" b="1" dirty="0" smtClean="0">
                <a:latin typeface="+mn-ea"/>
              </a:rPr>
              <a:t>4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4</a:t>
            </a:r>
            <a:endParaRPr lang="zh-CN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0655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354"/>
            <a:ext cx="7886700" cy="875845"/>
          </a:xfrm>
        </p:spPr>
        <p:txBody>
          <a:bodyPr/>
          <a:lstStyle/>
          <a:p>
            <a:pPr algn="ctr"/>
            <a:r>
              <a:rPr lang="zh-CN" altLang="en-US" b="1" dirty="0" smtClean="0"/>
              <a:t>今天的信息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5657"/>
            <a:ext cx="8216092" cy="5001306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这段圣经没有提到圣灵，却明显的是圣灵的工作。</a:t>
            </a:r>
            <a:endParaRPr lang="en-US" altLang="zh-CN" sz="3600" b="1" dirty="0" smtClean="0"/>
          </a:p>
          <a:p>
            <a:r>
              <a:rPr lang="zh-CN" altLang="en-US" sz="3600" b="1" dirty="0"/>
              <a:t>圣灵的工</a:t>
            </a:r>
            <a:r>
              <a:rPr lang="zh-CN" altLang="en-US" sz="3600" b="1" dirty="0" smtClean="0"/>
              <a:t>作从祷告开始。</a:t>
            </a:r>
            <a:endParaRPr lang="en-US" altLang="zh-CN" sz="3600" b="1" dirty="0" smtClean="0"/>
          </a:p>
          <a:p>
            <a:r>
              <a:rPr lang="zh-CN" altLang="en-US" sz="3600" b="1" dirty="0"/>
              <a:t>耶</a:t>
            </a:r>
            <a:r>
              <a:rPr lang="zh-CN" altLang="en-US" sz="3600" b="1" dirty="0" smtClean="0"/>
              <a:t>稣的名，大有能力。不问能不能，只问肯不肯。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蒙恩要赞美神。叫花子弟兄参与服事。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抓</a:t>
            </a:r>
            <a:r>
              <a:rPr lang="zh-CN" altLang="en-US" sz="3600" b="1" dirty="0"/>
              <a:t>住机</a:t>
            </a:r>
            <a:r>
              <a:rPr lang="zh-CN" altLang="en-US" sz="3600" b="1" dirty="0" smtClean="0"/>
              <a:t>会，为主做见证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r>
              <a:rPr lang="zh-CN" altLang="en-US" sz="3600" b="1" dirty="0"/>
              <a:t>自</a:t>
            </a:r>
            <a:r>
              <a:rPr lang="zh-CN" altLang="en-US" sz="3600" b="1" dirty="0" smtClean="0"/>
              <a:t>己的见证。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5804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914" y="326571"/>
            <a:ext cx="8331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申</a:t>
            </a:r>
            <a:r>
              <a:rPr lang="zh-CN" altLang="en-US" sz="3600" b="1" dirty="0"/>
              <a:t>初祷告的时候，彼得、约翰上圣殿去。 </a:t>
            </a:r>
            <a:r>
              <a:rPr lang="zh-CN" altLang="en-US" sz="3600" b="1" dirty="0" smtClean="0"/>
              <a:t>有</a:t>
            </a:r>
            <a:r>
              <a:rPr lang="zh-CN" altLang="en-US" sz="3600" b="1" dirty="0"/>
              <a:t>一个人，生来是瘸腿的，天天被人抬来，放在殿的一个门口（那门名叫美门），要求进殿的</a:t>
            </a:r>
            <a:r>
              <a:rPr lang="zh-CN" altLang="en-US" sz="3600" b="1" dirty="0" smtClean="0"/>
              <a:t>人赒济</a:t>
            </a:r>
            <a:r>
              <a:rPr lang="zh-CN" altLang="en-US" sz="3600" b="1" dirty="0"/>
              <a:t>。 </a:t>
            </a:r>
            <a:r>
              <a:rPr lang="zh-CN" altLang="en-US" sz="3600" b="1" dirty="0" smtClean="0"/>
              <a:t>他</a:t>
            </a:r>
            <a:r>
              <a:rPr lang="zh-CN" altLang="en-US" sz="3600" b="1" dirty="0"/>
              <a:t>看见彼得、约翰将要进殿，就求他</a:t>
            </a:r>
            <a:r>
              <a:rPr lang="zh-CN" altLang="en-US" sz="3600" b="1" dirty="0" smtClean="0"/>
              <a:t>们赒济</a:t>
            </a:r>
            <a:r>
              <a:rPr lang="zh-CN" altLang="en-US" sz="3600" b="1" dirty="0"/>
              <a:t>。 </a:t>
            </a:r>
            <a:r>
              <a:rPr lang="zh-CN" altLang="en-US" sz="3600" b="1" dirty="0" smtClean="0"/>
              <a:t>彼</a:t>
            </a:r>
            <a:r>
              <a:rPr lang="zh-CN" altLang="en-US" sz="3600" b="1" dirty="0"/>
              <a:t>得约翰定睛看他；彼得说：「你看我们！」 </a:t>
            </a:r>
            <a:r>
              <a:rPr lang="zh-CN" altLang="en-US" sz="3600" b="1" dirty="0" smtClean="0"/>
              <a:t>那</a:t>
            </a:r>
            <a:r>
              <a:rPr lang="zh-CN" altLang="en-US" sz="3600" b="1" dirty="0"/>
              <a:t>人就留意看他们，指望得著什麽。 </a:t>
            </a:r>
            <a:r>
              <a:rPr lang="zh-CN" altLang="en-US" sz="3600" b="1" dirty="0" smtClean="0"/>
              <a:t>彼</a:t>
            </a:r>
            <a:r>
              <a:rPr lang="zh-CN" altLang="en-US" sz="3600" b="1" dirty="0"/>
              <a:t>得说：「金银我都没有，只把我所有的给你：我奉拿撒勒人耶稣基督的名，叫你起来行走</a:t>
            </a:r>
            <a:r>
              <a:rPr lang="zh-CN" altLang="en-US" sz="3600" b="1" dirty="0" smtClean="0"/>
              <a:t>！」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3905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6" y="442686"/>
            <a:ext cx="83602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於是拉著他的右手，扶他起来；他的脚和踝子骨立刻健壮了， 就跳起来，站著，又行走，同他们进了殿，走著，跳著，赞美神。 百姓都看见他行走，赞美神。认得他是那素常坐在殿的美门口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求赒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济的，就因他所遇著的事满心希奇、惊讶。 </a:t>
            </a:r>
          </a:p>
          <a:p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					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徒 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3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1-10</a:t>
            </a:r>
            <a:endParaRPr 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291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2900"/>
            <a:ext cx="7886700" cy="861331"/>
          </a:xfrm>
        </p:spPr>
        <p:txBody>
          <a:bodyPr/>
          <a:lstStyle/>
          <a:p>
            <a:pPr algn="ctr"/>
            <a:r>
              <a:rPr lang="zh-CN" altLang="en-US" b="1" dirty="0" smtClean="0"/>
              <a:t>讲道大纲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7429"/>
            <a:ext cx="7886700" cy="4979534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传福音从祷告开始。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只</a:t>
            </a:r>
            <a:r>
              <a:rPr lang="zh-CN" altLang="en-US" sz="3600" b="1" dirty="0"/>
              <a:t>把我所有的给</a:t>
            </a:r>
            <a:r>
              <a:rPr lang="zh-CN" altLang="en-US" sz="3600" b="1" dirty="0" smtClean="0"/>
              <a:t>你。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发自内心的赞美。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抓住机会传福音。</a:t>
            </a:r>
            <a:endParaRPr lang="en-US" sz="3600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252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115"/>
            <a:ext cx="7886700" cy="981536"/>
          </a:xfrm>
        </p:spPr>
        <p:txBody>
          <a:bodyPr/>
          <a:lstStyle/>
          <a:p>
            <a:pPr algn="ctr"/>
            <a:r>
              <a:rPr lang="zh-CN" altLang="en-US" b="1" dirty="0" smtClean="0"/>
              <a:t>初代教会的一件大事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3658"/>
            <a:ext cx="7886700" cy="4963305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彼得讲了一篇道，</a:t>
            </a:r>
            <a:r>
              <a:rPr lang="en-US" altLang="zh-CN" sz="3600" b="1" dirty="0" smtClean="0">
                <a:latin typeface="+mn-ea"/>
              </a:rPr>
              <a:t>5</a:t>
            </a:r>
            <a:r>
              <a:rPr lang="zh-CN" altLang="en-US" sz="3600" b="1" dirty="0" smtClean="0">
                <a:latin typeface="+mn-ea"/>
              </a:rPr>
              <a:t>千人</a:t>
            </a:r>
            <a:r>
              <a:rPr lang="zh-CN" altLang="en-US" sz="3600" b="1" dirty="0" smtClean="0">
                <a:latin typeface="+mn-ea"/>
              </a:rPr>
              <a:t>信主。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教</a:t>
            </a:r>
            <a:r>
              <a:rPr lang="zh-CN" altLang="en-US" sz="3600" b="1" dirty="0" smtClean="0">
                <a:latin typeface="+mn-ea"/>
              </a:rPr>
              <a:t>会从此壮大。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是历代传福音的典范。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341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829"/>
            <a:ext cx="7886700" cy="979719"/>
          </a:xfrm>
        </p:spPr>
        <p:txBody>
          <a:bodyPr/>
          <a:lstStyle/>
          <a:p>
            <a:pPr algn="ctr"/>
            <a:r>
              <a:rPr lang="zh-CN" altLang="en-US" b="1" dirty="0" smtClean="0"/>
              <a:t>传福音从</a:t>
            </a:r>
            <a:r>
              <a:rPr lang="zh-CN" altLang="en-US" b="1" dirty="0"/>
              <a:t>祷告开始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8229"/>
            <a:ext cx="7886700" cy="4928734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</a:rPr>
              <a:t>申初祷告的时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候。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>
                <a:solidFill>
                  <a:prstClr val="black"/>
                </a:solidFill>
              </a:rPr>
              <a:t>下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午</a:t>
            </a:r>
            <a:r>
              <a:rPr lang="en-US" altLang="zh-CN" sz="3600" b="1" dirty="0" smtClean="0">
                <a:solidFill>
                  <a:prstClr val="black"/>
                </a:solidFill>
              </a:rPr>
              <a:t>3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点，献晚祭，在圣殿有祷告会。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>
                <a:solidFill>
                  <a:prstClr val="black"/>
                </a:solidFill>
              </a:rPr>
              <a:t>美门，圣殿朝东的门。</a:t>
            </a:r>
            <a:endParaRPr lang="en-US" sz="3600" dirty="0"/>
          </a:p>
          <a:p>
            <a:r>
              <a:rPr lang="zh-CN" altLang="en-US" sz="3600" b="1" dirty="0" smtClean="0">
                <a:solidFill>
                  <a:prstClr val="black"/>
                </a:solidFill>
              </a:rPr>
              <a:t>彼得，约翰大概是经常参加。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>
                <a:solidFill>
                  <a:prstClr val="black"/>
                </a:solidFill>
              </a:rPr>
              <a:t>大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概也不是第一次看见这个乞丐。</a:t>
            </a:r>
            <a:endParaRPr lang="en-US" altLang="zh-CN" sz="36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33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2098"/>
            <a:ext cx="7886700" cy="868588"/>
          </a:xfrm>
        </p:spPr>
        <p:txBody>
          <a:bodyPr/>
          <a:lstStyle/>
          <a:p>
            <a:pPr algn="ctr"/>
            <a:r>
              <a:rPr lang="zh-CN" altLang="en-US" b="1" dirty="0" smtClean="0"/>
              <a:t>圣灵的工作从我们的祷告开始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3086"/>
            <a:ext cx="7886700" cy="507387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他们事奉主、禁食的时候，圣灵说：「要为我分派巴拿巴和扫罗，去做我召他们所做的工。」 </a:t>
            </a:r>
            <a:r>
              <a:rPr lang="zh-CN" altLang="en-US" sz="3600" b="1" dirty="0" smtClean="0">
                <a:latin typeface="+mn-ea"/>
              </a:rPr>
              <a:t>於</a:t>
            </a:r>
            <a:r>
              <a:rPr lang="zh-CN" altLang="en-US" sz="3600" b="1" dirty="0">
                <a:latin typeface="+mn-ea"/>
              </a:rPr>
              <a:t>是禁食祷告，按手在他们头上，就打发他们去了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</a:t>
            </a:r>
            <a:r>
              <a:rPr lang="zh-CN" altLang="en-US" sz="3600" b="1" dirty="0" smtClean="0">
                <a:latin typeface="+mn-ea"/>
              </a:rPr>
              <a:t>徒 </a:t>
            </a:r>
            <a:r>
              <a:rPr lang="en-US" altLang="zh-CN" sz="3600" b="1" dirty="0" smtClean="0">
                <a:latin typeface="+mn-ea"/>
              </a:rPr>
              <a:t>13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2-3</a:t>
            </a:r>
          </a:p>
          <a:p>
            <a:r>
              <a:rPr lang="zh-CN" altLang="en-US" sz="3600" b="1" dirty="0">
                <a:latin typeface="+mn-ea"/>
              </a:rPr>
              <a:t>耶稣举目望天，说：「父啊，我感谢你，因为你已经听我。 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11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351345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82385"/>
            <a:ext cx="7886700" cy="5794578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祷告完了，聚会的地方震动，他们就都被圣灵充满，放胆讲论神的道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						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徒 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31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上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帝也说“阿门”。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我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们教会的祷告事工。</a:t>
            </a:r>
            <a:endParaRPr lang="en-US" sz="36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0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2898"/>
            <a:ext cx="7886700" cy="890360"/>
          </a:xfrm>
        </p:spPr>
        <p:txBody>
          <a:bodyPr/>
          <a:lstStyle/>
          <a:p>
            <a:pPr algn="ctr"/>
            <a:r>
              <a:rPr lang="zh-CN" altLang="en-US" b="1" dirty="0" smtClean="0"/>
              <a:t>一个可怜的人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1143"/>
            <a:ext cx="7886700" cy="5015820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</a:rPr>
              <a:t>有一个人，生来是瘸腿的，天天被人抬来，放在殿的一个门口（那门名叫美门），要求进殿的人赒济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/>
              <a:t>生来是瘸腿</a:t>
            </a:r>
            <a:r>
              <a:rPr lang="zh-CN" altLang="en-US" sz="3600" b="1" dirty="0" smtClean="0"/>
              <a:t>的。在娘胎里就是</a:t>
            </a:r>
            <a:r>
              <a:rPr lang="zh-CN" altLang="en-US" sz="3600" b="1" dirty="0">
                <a:solidFill>
                  <a:prstClr val="black"/>
                </a:solidFill>
              </a:rPr>
              <a:t>瘸腿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的。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>
                <a:solidFill>
                  <a:prstClr val="black"/>
                </a:solidFill>
              </a:rPr>
              <a:t>完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全不能走路，要人家抬来讨饭。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原来藉著神迹医好的那人有四十多岁了。</a:t>
            </a:r>
            <a:r>
              <a:rPr lang="en-US" altLang="zh-CN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徒 </a:t>
            </a:r>
            <a:r>
              <a:rPr lang="en-US" altLang="zh-CN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22</a:t>
            </a:r>
            <a:endParaRPr lang="en-US" altLang="zh-CN" sz="3600" b="1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372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2667</TotalTime>
  <Words>1316</Words>
  <Application>Microsoft Office PowerPoint</Application>
  <PresentationFormat>On-screen Show (4:3)</PresentationFormat>
  <Paragraphs>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宋体</vt:lpstr>
      <vt:lpstr>Arial</vt:lpstr>
      <vt:lpstr>Calibri</vt:lpstr>
      <vt:lpstr>Calibri Light</vt:lpstr>
      <vt:lpstr>Office Theme</vt:lpstr>
      <vt:lpstr>只把我所有的给你</vt:lpstr>
      <vt:lpstr>PowerPoint Presentation</vt:lpstr>
      <vt:lpstr>PowerPoint Presentation</vt:lpstr>
      <vt:lpstr>讲道大纲</vt:lpstr>
      <vt:lpstr>初代教会的一件大事</vt:lpstr>
      <vt:lpstr>传福音从祷告开始</vt:lpstr>
      <vt:lpstr>圣灵的工作从我们的祷告开始</vt:lpstr>
      <vt:lpstr>PowerPoint Presentation</vt:lpstr>
      <vt:lpstr>一个可怜的人</vt:lpstr>
      <vt:lpstr>PowerPoint Presentation</vt:lpstr>
      <vt:lpstr>圣灵动工</vt:lpstr>
      <vt:lpstr>三个“看”</vt:lpstr>
      <vt:lpstr>只把我所有的给你</vt:lpstr>
      <vt:lpstr>伟大的能力</vt:lpstr>
      <vt:lpstr>耶稣基督的名</vt:lpstr>
      <vt:lpstr>发自内心的赞美</vt:lpstr>
      <vt:lpstr>抓住机会传福音</vt:lpstr>
      <vt:lpstr>今天的信息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只把我所有的给你</dc:title>
  <dc:creator>Huang Leaf</dc:creator>
  <cp:lastModifiedBy>Huang Leaf</cp:lastModifiedBy>
  <cp:revision>28</cp:revision>
  <dcterms:created xsi:type="dcterms:W3CDTF">2015-05-20T02:07:13Z</dcterms:created>
  <dcterms:modified xsi:type="dcterms:W3CDTF">2015-06-13T01:52:29Z</dcterms:modified>
</cp:coreProperties>
</file>