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77" r:id="rId13"/>
    <p:sldId id="264" r:id="rId14"/>
    <p:sldId id="278" r:id="rId15"/>
    <p:sldId id="265" r:id="rId16"/>
    <p:sldId id="267" r:id="rId17"/>
    <p:sldId id="268" r:id="rId18"/>
    <p:sldId id="266" r:id="rId19"/>
    <p:sldId id="270" r:id="rId20"/>
    <p:sldId id="269" r:id="rId21"/>
    <p:sldId id="271" r:id="rId22"/>
    <p:sldId id="272" r:id="rId23"/>
    <p:sldId id="273" r:id="rId24"/>
    <p:sldId id="274" r:id="rId25"/>
    <p:sldId id="279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9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679A-AA92-41D5-A25F-874B3D5574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4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584E-0F6B-4C31-875E-C50FAE6FA7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9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95951-F29A-46F7-9047-135A40828E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7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78CA-B307-451F-9D73-4F3F72B01A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6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6E34-7AEF-4670-A67A-17630EE9E6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5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2106-E1BA-4013-A4DC-83BDAA4F17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7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0FF72-62E2-452B-8A19-CFDEF980B7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24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7F59-1B7A-44E4-99C6-882E37906E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8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0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7AB25-CD16-47F7-9D53-916E66C0C1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64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EE3A-89AB-4518-9326-D273A00900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79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3C25-7C11-4E4F-B197-C72B619BB7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90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679A-AA92-41D5-A25F-874B3D5574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50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584E-0F6B-4C31-875E-C50FAE6FA7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86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95951-F29A-46F7-9047-135A40828E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12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78CA-B307-451F-9D73-4F3F72B01A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28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6E34-7AEF-4670-A67A-17630EE9E6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52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2106-E1BA-4013-A4DC-83BDAA4F17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09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0FF72-62E2-452B-8A19-CFDEF980B7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73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7F59-1B7A-44E4-99C6-882E37906E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0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7AB25-CD16-47F7-9D53-916E66C0C1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98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EE3A-89AB-4518-9326-D273A00900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7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3C25-7C11-4E4F-B197-C72B619BB7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36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92EBF-FBBC-40BD-BBB5-35BF6D1E860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86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2F9D9-B0E7-489E-9565-1108101DEE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0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DBD1F-6528-4335-82FD-0B522A34235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13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14FB7-CDB2-4191-9779-F8C62BEA3F2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26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A4A54-0D6A-46A8-9141-29ECD61970D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65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C02D1-A523-49B2-8FD9-22161E0DEF8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4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8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A17D7-711F-4093-80EF-A571338AB54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3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725E7-43DC-4200-A649-7DFB08D5EFA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86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E9B2D-81E5-430C-9044-B0646B3C066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80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8EAFF-D239-4A39-A6E4-1D7EC2DCDFB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7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EEE4E-57AF-4505-87D1-C7D25962F43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6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8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0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6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DB63-35DC-48AF-A04C-C45CF666B56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C8F9-D0B8-4A55-98F0-87FBE1C7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2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5E993-633A-4C34-8EA3-9AE505BD77A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6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5E993-633A-4C34-8EA3-9AE505BD77A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3014CD-9F93-4B1F-8F0A-00E1B142A39A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6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十架歌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黄力夫弟兄</a:t>
            </a:r>
            <a:endParaRPr lang="en-US" altLang="zh-CN" sz="36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北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卡华人福音基督教会</a:t>
            </a:r>
            <a:endParaRPr lang="en-US" sz="36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638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/>
              <a:t>徒方三背两番鸡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6729"/>
            <a:ext cx="8229600" cy="54864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门徒都四散逃</a:t>
            </a:r>
            <a:r>
              <a:rPr lang="zh-CN" altLang="en-US" sz="3600" b="1" dirty="0" smtClean="0">
                <a:latin typeface="+mn-ea"/>
              </a:rPr>
              <a:t>跑。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彼得进到大祭司院内，装作漫不经心地混杂在众人中间烤</a:t>
            </a:r>
            <a:r>
              <a:rPr lang="zh-CN" altLang="en-US" sz="3600" b="1" dirty="0" smtClean="0">
                <a:latin typeface="+mn-ea"/>
              </a:rPr>
              <a:t>火。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一连三次被人问</a:t>
            </a:r>
            <a:r>
              <a:rPr lang="zh-CN" altLang="en-US" sz="3600" b="1" dirty="0" smtClean="0">
                <a:latin typeface="+mn-ea"/>
              </a:rPr>
              <a:t>是否与</a:t>
            </a:r>
            <a:r>
              <a:rPr lang="zh-CN" altLang="en-US" sz="3600" b="1" dirty="0">
                <a:latin typeface="+mn-ea"/>
              </a:rPr>
              <a:t>耶稣一伙的，但他都否</a:t>
            </a:r>
            <a:r>
              <a:rPr lang="zh-CN" altLang="en-US" sz="3600" b="1" dirty="0" smtClean="0">
                <a:latin typeface="+mn-ea"/>
              </a:rPr>
              <a:t>认。</a:t>
            </a:r>
            <a:endParaRPr lang="en-US" altLang="zh-CN" sz="36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81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第三次当他发咒起誓不承认他的夫子时，鸡叫了第二遍。</a:t>
            </a:r>
            <a:endParaRPr lang="en-US" altLang="zh-CN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耶稣对他说：「我实在告诉你，就在今天夜里，鸡叫两遍以先，你要三次不认我。」 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			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可 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14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30</a:t>
            </a:r>
            <a:endParaRPr lang="zh-CN" altLang="en-US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5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36417"/>
          </a:xfrm>
        </p:spPr>
        <p:txBody>
          <a:bodyPr/>
          <a:lstStyle/>
          <a:p>
            <a:r>
              <a:rPr lang="zh-CN" altLang="en-US" b="1" dirty="0"/>
              <a:t>五千鞭挞寸肤裂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5221524" cy="2307932"/>
          </a:xfrm>
          <a:prstGeom prst="rect">
            <a:avLst/>
          </a:prstGeom>
        </p:spPr>
      </p:pic>
      <p:pic>
        <p:nvPicPr>
          <p:cNvPr id="6" name="Picture 1028" descr="Half d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31367"/>
            <a:ext cx="3505200" cy="155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304800" y="3998655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因他受的刑罰我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们得平安。因他受的鞭伤我们得医治。 		       以赛亚书 </a:t>
            </a:r>
            <a:r>
              <a:rPr lang="en-US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53﹕5</a:t>
            </a:r>
          </a:p>
        </p:txBody>
      </p:sp>
    </p:spTree>
    <p:extLst>
      <p:ext uri="{BB962C8B-B14F-4D97-AF65-F5344CB8AC3E}">
        <p14:creationId xmlns:p14="http://schemas.microsoft.com/office/powerpoint/2010/main" val="365503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T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40957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5181600" y="457200"/>
            <a:ext cx="36576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他 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们 给 他 脫 了 衣 服 、 穿 上 一 件 朱 红 色 袍 子 ． 用 荊 棘 编 作 冠 冕 、 戴 在 他 头 上 、 拿 一 根 葦 子 放 在 他 右 手 里 ． 跪 在 他 面 前 戏 弄 他 说 、 恭 喜 犹 太 人 的 王 阿 。 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马太</a:t>
            </a:r>
            <a:r>
              <a:rPr lang="en-US" altLang="en-US" sz="32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27:28-29</a:t>
            </a:r>
          </a:p>
        </p:txBody>
      </p:sp>
    </p:spTree>
    <p:extLst>
      <p:ext uri="{BB962C8B-B14F-4D97-AF65-F5344CB8AC3E}">
        <p14:creationId xmlns:p14="http://schemas.microsoft.com/office/powerpoint/2010/main" val="556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rrying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60960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ervant 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7038"/>
            <a:ext cx="60960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73124"/>
          </a:xfrm>
        </p:spPr>
        <p:txBody>
          <a:bodyPr/>
          <a:lstStyle/>
          <a:p>
            <a:r>
              <a:rPr lang="zh-CN" altLang="en-US" b="1" dirty="0"/>
              <a:t>六尺悬垂二盗齐</a:t>
            </a:r>
            <a:endParaRPr lang="en-US" b="1" dirty="0"/>
          </a:p>
        </p:txBody>
      </p:sp>
      <p:pic>
        <p:nvPicPr>
          <p:cNvPr id="4" name="Picture 2" descr="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5532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5486400" cy="242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7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三根十字架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因为他将命倾倒，以至于死，他也被列在罪犯之中；他却担当多人的罪，又为罪犯代求。		赛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53:12 </a:t>
            </a:r>
          </a:p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各各他山上有三根十字架。</a:t>
            </a:r>
          </a:p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耶稣在中间，左右各有一个强盗。</a:t>
            </a:r>
          </a:p>
          <a:p>
            <a:pPr>
              <a:spcAft>
                <a:spcPct val="20000"/>
              </a:spcAft>
            </a:pPr>
            <a:endParaRPr lang="en-US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07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25" y="533400"/>
            <a:ext cx="5069275" cy="61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/>
              <a:t>惨动八垓惊九品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震动了世界，也震惊了罗马百夫</a:t>
            </a:r>
            <a:r>
              <a:rPr lang="zh-CN" altLang="en-US" sz="3600" b="1" dirty="0" smtClean="0">
                <a:latin typeface="+mn-ea"/>
                <a:cs typeface="Times New Roman" panose="02020603050405020304" pitchFamily="18" charset="0"/>
              </a:rPr>
              <a:t>长。</a:t>
            </a:r>
            <a:endParaRPr lang="en-US" altLang="zh-CN" sz="3600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lang="zh-CN" altLang="en-US" sz="3600" b="1" dirty="0">
                <a:latin typeface="+mn-ea"/>
              </a:rPr>
              <a:t>百夫长和一同看守耶稣的</a:t>
            </a:r>
            <a:r>
              <a:rPr lang="zh-CN" altLang="en-US" sz="3600" b="1" dirty="0" smtClean="0">
                <a:latin typeface="+mn-ea"/>
              </a:rPr>
              <a:t>人，看</a:t>
            </a:r>
            <a:r>
              <a:rPr lang="zh-CN" altLang="en-US" sz="3600" b="1" dirty="0">
                <a:latin typeface="+mn-ea"/>
              </a:rPr>
              <a:t>见地震并所经历的事，就极其害怕，说：「这真是神的儿子了</a:t>
            </a:r>
            <a:r>
              <a:rPr lang="zh-CN" altLang="en-US" sz="3600" b="1" dirty="0" smtClean="0">
                <a:latin typeface="+mn-ea"/>
              </a:rPr>
              <a:t>！」</a:t>
            </a:r>
            <a:r>
              <a:rPr lang="en-US" altLang="zh-CN" sz="3600" b="1" dirty="0" smtClean="0">
                <a:latin typeface="+mn-ea"/>
              </a:rPr>
              <a:t>	</a:t>
            </a:r>
            <a:r>
              <a:rPr lang="zh-CN" altLang="en-US" sz="3600" b="1" dirty="0" smtClean="0">
                <a:latin typeface="+mn-ea"/>
              </a:rPr>
              <a:t>太 </a:t>
            </a:r>
            <a:r>
              <a:rPr lang="en-US" altLang="zh-CN" sz="3600" b="1" dirty="0" smtClean="0">
                <a:latin typeface="+mn-ea"/>
              </a:rPr>
              <a:t>27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54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31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zh-CN" altLang="en-US" b="1" dirty="0"/>
              <a:t>七言一毕万灵泣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362"/>
            <a:ext cx="8229600" cy="5257801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父啊！赦免他们</a:t>
            </a:r>
            <a:r>
              <a:rPr lang="en-US" sz="3600" b="1" dirty="0">
                <a:latin typeface="+mn-ea"/>
              </a:rPr>
              <a:t>! </a:t>
            </a:r>
            <a:r>
              <a:rPr lang="zh-CN" altLang="en-US" sz="3600" b="1" dirty="0">
                <a:latin typeface="+mn-ea"/>
              </a:rPr>
              <a:t>因为他们所做的，他们不晓</a:t>
            </a:r>
            <a:r>
              <a:rPr lang="zh-CN" altLang="en-US" sz="3600" b="1" dirty="0" smtClean="0">
                <a:latin typeface="+mn-ea"/>
              </a:rPr>
              <a:t>得。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我实在告诉你，今日你要同我在乐园里</a:t>
            </a:r>
            <a:r>
              <a:rPr lang="zh-CN" altLang="en-US" sz="3600" b="1" dirty="0" smtClean="0">
                <a:latin typeface="+mn-ea"/>
              </a:rPr>
              <a:t>了。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“看</a:t>
            </a:r>
            <a:r>
              <a:rPr lang="zh-CN" altLang="en-US" sz="3600" b="1" dirty="0">
                <a:latin typeface="+mn-ea"/>
              </a:rPr>
              <a:t>你的母亲”“妇人看你的儿</a:t>
            </a:r>
            <a:r>
              <a:rPr lang="zh-CN" altLang="en-US" sz="3600" b="1" dirty="0" smtClean="0">
                <a:latin typeface="+mn-ea"/>
              </a:rPr>
              <a:t>子”。</a:t>
            </a:r>
            <a:endParaRPr lang="en-US" altLang="zh-CN" sz="36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86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8" y="0"/>
            <a:ext cx="7977422" cy="566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3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我的神，我的神，为什么离弃我。</a:t>
            </a:r>
            <a:endParaRPr lang="en-US" sz="3600" b="1" dirty="0">
              <a:solidFill>
                <a:prstClr val="black"/>
              </a:solidFill>
            </a:endParaRPr>
          </a:p>
          <a:p>
            <a:r>
              <a:rPr lang="zh-CN" altLang="en-US" sz="3600" b="1" dirty="0" smtClean="0"/>
              <a:t>我</a:t>
            </a:r>
            <a:r>
              <a:rPr lang="zh-CN" altLang="en-US" sz="3600" b="1" dirty="0"/>
              <a:t>渴</a:t>
            </a:r>
            <a:r>
              <a:rPr lang="zh-CN" altLang="en-US" sz="3600" b="1" dirty="0" smtClean="0"/>
              <a:t>了。</a:t>
            </a:r>
            <a:endParaRPr lang="en-US" altLang="zh-CN" sz="3600" b="1" dirty="0" smtClean="0"/>
          </a:p>
          <a:p>
            <a:r>
              <a:rPr lang="zh-CN" altLang="en-US" sz="3600" b="1" dirty="0"/>
              <a:t>父啊，我将我的灵魂交在你手</a:t>
            </a:r>
            <a:r>
              <a:rPr lang="zh-CN" altLang="en-US" sz="3600" b="1" dirty="0" smtClean="0"/>
              <a:t>里。</a:t>
            </a:r>
            <a:endParaRPr lang="en-US" altLang="zh-CN" sz="3600" b="1" dirty="0" smtClean="0"/>
          </a:p>
          <a:p>
            <a:r>
              <a:rPr lang="zh-CN" altLang="en-US" sz="3600" b="1" dirty="0"/>
              <a:t>成</a:t>
            </a:r>
            <a:r>
              <a:rPr lang="zh-CN" altLang="en-US" sz="3600" b="1" dirty="0" smtClean="0"/>
              <a:t>了。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80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zh-CN" altLang="en-US" b="1" dirty="0" smtClean="0"/>
              <a:t>万灵啼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耶稣这伟大的牺牲，惊天动</a:t>
            </a:r>
            <a:r>
              <a:rPr lang="zh-CN" altLang="en-US" sz="3600" b="1" dirty="0" smtClean="0"/>
              <a:t>地。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虽然是下午三点，但遍</a:t>
            </a:r>
            <a:r>
              <a:rPr lang="zh-CN" altLang="en-US" sz="3600" b="1" dirty="0"/>
              <a:t>地都黑</a:t>
            </a:r>
            <a:r>
              <a:rPr lang="zh-CN" altLang="en-US" sz="3600" b="1" dirty="0" smtClean="0"/>
              <a:t>暗，犹</a:t>
            </a:r>
            <a:r>
              <a:rPr lang="zh-CN" altLang="en-US" sz="3600" b="1" dirty="0"/>
              <a:t>如雷声一样轰隆直</a:t>
            </a:r>
            <a:r>
              <a:rPr lang="zh-CN" altLang="en-US" sz="3600" b="1" dirty="0" smtClean="0"/>
              <a:t>响。</a:t>
            </a:r>
            <a:endParaRPr lang="en-US" altLang="zh-CN" sz="3600" b="1" dirty="0" smtClean="0"/>
          </a:p>
          <a:p>
            <a:r>
              <a:rPr lang="zh-CN" altLang="en-US" sz="3600" b="1" dirty="0"/>
              <a:t>四围山上大块岩石震</a:t>
            </a:r>
            <a:r>
              <a:rPr lang="zh-CN" altLang="en-US" sz="3600" b="1" dirty="0" smtClean="0"/>
              <a:t>落。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7350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</a:rPr>
              <a:t>许多已睡的圣徒从坟墓裂开走出来，进入圣城。</a:t>
            </a:r>
            <a:endParaRPr lang="en-US" altLang="zh-CN" sz="3600" b="1" dirty="0">
              <a:solidFill>
                <a:prstClr val="black"/>
              </a:solidFill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</a:rPr>
              <a:t>诸天生灵为主的牺牲，异常哀痛、流泪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。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这首诗的奇妙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一二三四五六七八九</a:t>
            </a:r>
            <a:r>
              <a:rPr lang="zh-CN" altLang="en-US" sz="3600" b="1" dirty="0" smtClean="0"/>
              <a:t>十。</a:t>
            </a:r>
            <a:endParaRPr lang="en-US" altLang="zh-CN" sz="3600" b="1" dirty="0" smtClean="0"/>
          </a:p>
          <a:p>
            <a:r>
              <a:rPr lang="zh-CN" altLang="en-US" sz="3600" b="1" dirty="0"/>
              <a:t>半两百千</a:t>
            </a:r>
            <a:r>
              <a:rPr lang="zh-CN" altLang="en-US" sz="3600" b="1" dirty="0" smtClean="0"/>
              <a:t>万。</a:t>
            </a:r>
            <a:endParaRPr lang="en-US" altLang="zh-CN" sz="3600" b="1" dirty="0" smtClean="0"/>
          </a:p>
          <a:p>
            <a:r>
              <a:rPr lang="zh-CN" altLang="en-US" sz="3600" b="1" dirty="0"/>
              <a:t>分</a:t>
            </a:r>
            <a:r>
              <a:rPr lang="zh-CN" altLang="en-US" sz="3600" b="1" dirty="0" smtClean="0"/>
              <a:t>寸尺丈。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479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8" y="76200"/>
            <a:ext cx="7977422" cy="566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 smtClean="0"/>
              <a:t>康熙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562"/>
            <a:ext cx="8229600" cy="5181601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爱</a:t>
            </a:r>
            <a:r>
              <a:rPr lang="zh-CN" altLang="en-US" sz="3600" b="1" dirty="0">
                <a:latin typeface="+mn-ea"/>
              </a:rPr>
              <a:t>新觉罗</a:t>
            </a:r>
            <a:r>
              <a:rPr lang="en-US" altLang="zh-CN" sz="3600" b="1" dirty="0">
                <a:latin typeface="+mn-ea"/>
              </a:rPr>
              <a:t>•</a:t>
            </a:r>
            <a:r>
              <a:rPr lang="zh-CN" altLang="en-US" sz="3600" b="1" dirty="0">
                <a:latin typeface="+mn-ea"/>
              </a:rPr>
              <a:t>玄</a:t>
            </a:r>
            <a:r>
              <a:rPr lang="zh-CN" altLang="en-US" sz="3600" b="1" dirty="0" smtClean="0">
                <a:latin typeface="+mn-ea"/>
              </a:rPr>
              <a:t>烨（</a:t>
            </a:r>
            <a:r>
              <a:rPr lang="en-US" altLang="zh-CN" sz="3600" b="1" dirty="0" smtClean="0">
                <a:latin typeface="+mn-ea"/>
              </a:rPr>
              <a:t>1654-1722</a:t>
            </a:r>
            <a:r>
              <a:rPr lang="zh-CN" altLang="en-US" sz="3600" b="1" dirty="0" smtClean="0">
                <a:latin typeface="+mn-ea"/>
              </a:rPr>
              <a:t>）。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享年</a:t>
            </a:r>
            <a:r>
              <a:rPr lang="en-US" altLang="zh-CN" sz="3600" b="1" dirty="0" smtClean="0">
                <a:latin typeface="+mn-ea"/>
              </a:rPr>
              <a:t>69</a:t>
            </a:r>
            <a:r>
              <a:rPr lang="zh-CN" altLang="en-US" sz="3600" b="1" dirty="0" smtClean="0">
                <a:latin typeface="+mn-ea"/>
              </a:rPr>
              <a:t>岁，在位</a:t>
            </a:r>
            <a:r>
              <a:rPr lang="en-US" altLang="zh-CN" sz="3600" b="1" dirty="0" smtClean="0">
                <a:latin typeface="+mn-ea"/>
              </a:rPr>
              <a:t>61</a:t>
            </a:r>
            <a:r>
              <a:rPr lang="zh-CN" altLang="en-US" sz="3600" b="1" dirty="0" smtClean="0">
                <a:latin typeface="+mn-ea"/>
              </a:rPr>
              <a:t>年。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清朝的第三个皇帝，统一中国。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一位出色的政治家和睿智的君</a:t>
            </a:r>
            <a:r>
              <a:rPr lang="zh-CN" altLang="en-US" sz="3600" b="1" dirty="0" smtClean="0">
                <a:latin typeface="+mn-ea"/>
              </a:rPr>
              <a:t>主。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虽是满族，汉文造诣很深。</a:t>
            </a:r>
            <a:endParaRPr lang="en-US" altLang="zh-CN" sz="3600" b="1" dirty="0" smtClean="0">
              <a:latin typeface="+mn-ea"/>
            </a:endParaRPr>
          </a:p>
          <a:p>
            <a:endParaRPr lang="en-US" altLang="zh-CN" sz="3600" b="1" dirty="0" smtClean="0">
              <a:latin typeface="+mn-ea"/>
            </a:endParaRPr>
          </a:p>
          <a:p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7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熟读</a:t>
            </a:r>
            <a:r>
              <a:rPr lang="en-US" altLang="zh-CN" sz="3600" b="1" dirty="0">
                <a:latin typeface="+mn-ea"/>
              </a:rPr>
              <a:t>《</a:t>
            </a:r>
            <a:r>
              <a:rPr lang="zh-CN" altLang="en-US" sz="3600" b="1" dirty="0">
                <a:latin typeface="+mn-ea"/>
              </a:rPr>
              <a:t>圣经</a:t>
            </a:r>
            <a:r>
              <a:rPr lang="en-US" altLang="zh-CN" sz="3600" b="1" dirty="0">
                <a:latin typeface="+mn-ea"/>
              </a:rPr>
              <a:t>》</a:t>
            </a:r>
            <a:r>
              <a:rPr lang="zh-CN" altLang="en-US" sz="3600" b="1" dirty="0">
                <a:latin typeface="+mn-ea"/>
              </a:rPr>
              <a:t>，还时常和远涉重洋而来的外国传教士谈论真道、思考人生</a:t>
            </a:r>
            <a:r>
              <a:rPr lang="zh-CN" altLang="en-US" sz="3600" b="1" dirty="0" smtClean="0">
                <a:latin typeface="+mn-ea"/>
              </a:rPr>
              <a:t>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耶稣会的传教</a:t>
            </a:r>
            <a:r>
              <a:rPr lang="zh-CN" altLang="en-US" sz="3600" b="1" dirty="0" smtClean="0">
                <a:latin typeface="+mn-ea"/>
              </a:rPr>
              <a:t>士南怀仁。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现今教会流行的“全能全知全美善，至公至义至仁慈”的名句</a:t>
            </a:r>
            <a:r>
              <a:rPr lang="zh-CN" altLang="en-US" sz="3600" b="1" dirty="0" smtClean="0">
                <a:latin typeface="+mn-ea"/>
              </a:rPr>
              <a:t>，出</a:t>
            </a:r>
            <a:r>
              <a:rPr lang="zh-CN" altLang="en-US" sz="3600" b="1" dirty="0">
                <a:latin typeface="+mn-ea"/>
              </a:rPr>
              <a:t>自康</a:t>
            </a:r>
            <a:r>
              <a:rPr lang="zh-CN" altLang="en-US" sz="3600" b="1" dirty="0" smtClean="0">
                <a:latin typeface="+mn-ea"/>
              </a:rPr>
              <a:t>熙之</a:t>
            </a:r>
            <a:r>
              <a:rPr lang="zh-CN" altLang="en-US" sz="3600" b="1" dirty="0">
                <a:latin typeface="+mn-ea"/>
              </a:rPr>
              <a:t>手。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57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162800" cy="539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3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zh-CN" altLang="en-US" b="1" dirty="0"/>
              <a:t>功求十架血成溪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819400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救赎大功，是借</a:t>
            </a:r>
            <a:r>
              <a:rPr lang="zh-CN" altLang="en-US" sz="3600" b="1" dirty="0" smtClean="0"/>
              <a:t>着耶</a:t>
            </a:r>
            <a:r>
              <a:rPr lang="zh-CN" altLang="en-US" sz="3600" b="1" dirty="0"/>
              <a:t>稣基督悲惨地钉死在十字架上才得以完</a:t>
            </a:r>
            <a:r>
              <a:rPr lang="zh-CN" altLang="en-US" sz="3600" b="1" dirty="0" smtClean="0"/>
              <a:t>成。</a:t>
            </a:r>
            <a:endParaRPr lang="en-US" altLang="zh-CN" sz="3600" b="1" dirty="0" smtClean="0"/>
          </a:p>
          <a:p>
            <a:r>
              <a:rPr lang="zh-CN" altLang="en-US" sz="3600" b="1" dirty="0"/>
              <a:t>十字</a:t>
            </a:r>
            <a:r>
              <a:rPr lang="zh-CN" altLang="en-US" sz="3600" b="1" dirty="0" smtClean="0"/>
              <a:t>架的刑法，非常残酷。</a:t>
            </a:r>
            <a:endParaRPr lang="en-US" altLang="zh-CN" sz="3600" b="1" dirty="0" smtClean="0"/>
          </a:p>
          <a:p>
            <a:r>
              <a:rPr lang="zh-CN" altLang="en-US" sz="3600" b="1" dirty="0"/>
              <a:t>耶</a:t>
            </a:r>
            <a:r>
              <a:rPr lang="zh-CN" altLang="en-US" sz="3600" b="1" dirty="0" smtClean="0"/>
              <a:t>稣被鞭打得半死，</a:t>
            </a:r>
            <a:r>
              <a:rPr lang="zh-CN" altLang="en-US" sz="3600" b="1" dirty="0"/>
              <a:t>才钉十字</a:t>
            </a:r>
            <a:r>
              <a:rPr lang="zh-CN" altLang="en-US" sz="3600" b="1" dirty="0" smtClean="0"/>
              <a:t>架。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05200"/>
            <a:ext cx="7773074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/>
              <a:t>百丈恩流分自西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562"/>
            <a:ext cx="8229600" cy="5181601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耶稣在耶路撒</a:t>
            </a:r>
            <a:r>
              <a:rPr lang="zh-CN" altLang="en-US" sz="3600" b="1" dirty="0" smtClean="0"/>
              <a:t>冷（中国的西方）成就了救恩。</a:t>
            </a:r>
            <a:endParaRPr lang="en-US" altLang="zh-CN" sz="3600" b="1" dirty="0" smtClean="0"/>
          </a:p>
          <a:p>
            <a:r>
              <a:rPr lang="zh-CN" altLang="en-US" sz="3600" b="1" dirty="0"/>
              <a:t>“分”临到了中华民</a:t>
            </a:r>
            <a:r>
              <a:rPr lang="zh-CN" altLang="en-US" sz="3600" b="1" dirty="0" smtClean="0"/>
              <a:t>族，包括你我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r>
              <a:rPr lang="zh-CN" altLang="en-US" sz="3600" b="1" dirty="0"/>
              <a:t>福</a:t>
            </a:r>
            <a:r>
              <a:rPr lang="zh-CN" altLang="en-US" sz="3600" b="1" dirty="0" smtClean="0"/>
              <a:t>音传自西教士。</a:t>
            </a:r>
            <a:endParaRPr lang="en-US" altLang="zh-CN" dirty="0"/>
          </a:p>
          <a:p>
            <a:r>
              <a:rPr lang="zh-CN" altLang="en-US" sz="3600" b="1" dirty="0" smtClean="0"/>
              <a:t>“百丈”，形容恩典之大。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328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zh-CN" altLang="en-US" b="1" dirty="0"/>
              <a:t>身列四衙半夜路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04482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耶</a:t>
            </a:r>
            <a:r>
              <a:rPr lang="zh-CN" altLang="en-US" sz="3600" b="1" dirty="0" smtClean="0"/>
              <a:t>稣从</a:t>
            </a:r>
            <a:r>
              <a:rPr lang="zh-CN" altLang="en-US" sz="3600" b="1" dirty="0"/>
              <a:t>客西马尼园被捕后，先被押送</a:t>
            </a:r>
            <a:r>
              <a:rPr lang="zh-CN" altLang="en-US" sz="3600" b="1" dirty="0" smtClean="0"/>
              <a:t>到祭司亚</a:t>
            </a:r>
            <a:r>
              <a:rPr lang="zh-CN" altLang="en-US" sz="3600" b="1" dirty="0"/>
              <a:t>那府</a:t>
            </a:r>
            <a:r>
              <a:rPr lang="zh-CN" altLang="en-US" sz="3600" b="1" dirty="0" smtClean="0"/>
              <a:t>内审判。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再送</a:t>
            </a:r>
            <a:r>
              <a:rPr lang="zh-CN" altLang="en-US" sz="3600" b="1" dirty="0"/>
              <a:t>到该亚法大祭司</a:t>
            </a:r>
            <a:r>
              <a:rPr lang="zh-CN" altLang="en-US" sz="3600" b="1" dirty="0" smtClean="0"/>
              <a:t>的院</a:t>
            </a:r>
            <a:r>
              <a:rPr lang="zh-CN" altLang="en-US" sz="3600" b="1" dirty="0"/>
              <a:t>中审</a:t>
            </a:r>
            <a:r>
              <a:rPr lang="zh-CN" altLang="en-US" sz="3600" b="1" dirty="0" smtClean="0"/>
              <a:t>判。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天亮后，</a:t>
            </a:r>
            <a:r>
              <a:rPr lang="zh-CN" altLang="en-US" sz="3600" b="1" dirty="0"/>
              <a:t>又把耶稣带到了彼拉多巡抚衙</a:t>
            </a:r>
            <a:r>
              <a:rPr lang="zh-CN" altLang="en-US" sz="3600" b="1" dirty="0" smtClean="0"/>
              <a:t>内。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4912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</a:rPr>
              <a:t>彼拉多为了推脱责任，将耶稣又送到了希律王那里。</a:t>
            </a:r>
            <a:endParaRPr lang="en-US" altLang="zh-CN" sz="3600" b="1" dirty="0">
              <a:solidFill>
                <a:prstClr val="black"/>
              </a:solidFill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</a:rPr>
              <a:t>希律王再把耶稣送回彼拉多的衙门。</a:t>
            </a:r>
            <a:endParaRPr lang="en-US" sz="36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939</Words>
  <Application>Microsoft Office PowerPoint</Application>
  <PresentationFormat>On-screen Show (4:3)</PresentationFormat>
  <Paragraphs>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宋体</vt:lpstr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十架歌</vt:lpstr>
      <vt:lpstr>PowerPoint Presentation</vt:lpstr>
      <vt:lpstr>康熙</vt:lpstr>
      <vt:lpstr>PowerPoint Presentation</vt:lpstr>
      <vt:lpstr>PowerPoint Presentation</vt:lpstr>
      <vt:lpstr>功求十架血成溪</vt:lpstr>
      <vt:lpstr>百丈恩流分自西</vt:lpstr>
      <vt:lpstr>身列四衙半夜路</vt:lpstr>
      <vt:lpstr>PowerPoint Presentation</vt:lpstr>
      <vt:lpstr>徒方三背两番鸡</vt:lpstr>
      <vt:lpstr>PowerPoint Presentation</vt:lpstr>
      <vt:lpstr>五千鞭挞寸肤裂</vt:lpstr>
      <vt:lpstr>PowerPoint Presentation</vt:lpstr>
      <vt:lpstr>PowerPoint Presentation</vt:lpstr>
      <vt:lpstr>六尺悬垂二盗齐</vt:lpstr>
      <vt:lpstr>三根十字架</vt:lpstr>
      <vt:lpstr>PowerPoint Presentation</vt:lpstr>
      <vt:lpstr>惨动八垓惊九品</vt:lpstr>
      <vt:lpstr>七言一毕万灵泣</vt:lpstr>
      <vt:lpstr>PowerPoint Presentation</vt:lpstr>
      <vt:lpstr>万灵啼</vt:lpstr>
      <vt:lpstr>PowerPoint Presentation</vt:lpstr>
      <vt:lpstr>这首诗的奇妙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</dc:creator>
  <cp:lastModifiedBy>Huang Leaf</cp:lastModifiedBy>
  <cp:revision>26</cp:revision>
  <dcterms:created xsi:type="dcterms:W3CDTF">2015-01-17T04:10:09Z</dcterms:created>
  <dcterms:modified xsi:type="dcterms:W3CDTF">2015-04-19T00:12:28Z</dcterms:modified>
</cp:coreProperties>
</file>