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9" r:id="rId16"/>
    <p:sldId id="269" r:id="rId17"/>
    <p:sldId id="270" r:id="rId18"/>
    <p:sldId id="271" r:id="rId19"/>
    <p:sldId id="272" r:id="rId20"/>
    <p:sldId id="278" r:id="rId21"/>
    <p:sldId id="273" r:id="rId22"/>
    <p:sldId id="274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9790" autoAdjust="0"/>
  </p:normalViewPr>
  <p:slideViewPr>
    <p:cSldViewPr>
      <p:cViewPr varScale="1">
        <p:scale>
          <a:sx n="123" d="100"/>
          <a:sy n="123" d="100"/>
        </p:scale>
        <p:origin x="112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5461-EC82-4A2A-A2E5-EF006152A78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7246-ED2E-45B9-9023-E1B2B185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8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5461-EC82-4A2A-A2E5-EF006152A78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7246-ED2E-45B9-9023-E1B2B185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3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5461-EC82-4A2A-A2E5-EF006152A78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7246-ED2E-45B9-9023-E1B2B185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7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5461-EC82-4A2A-A2E5-EF006152A78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7246-ED2E-45B9-9023-E1B2B185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1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5461-EC82-4A2A-A2E5-EF006152A78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7246-ED2E-45B9-9023-E1B2B185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0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5461-EC82-4A2A-A2E5-EF006152A78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7246-ED2E-45B9-9023-E1B2B185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2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5461-EC82-4A2A-A2E5-EF006152A78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7246-ED2E-45B9-9023-E1B2B185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6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5461-EC82-4A2A-A2E5-EF006152A78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7246-ED2E-45B9-9023-E1B2B185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8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5461-EC82-4A2A-A2E5-EF006152A78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7246-ED2E-45B9-9023-E1B2B185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0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5461-EC82-4A2A-A2E5-EF006152A78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7246-ED2E-45B9-9023-E1B2B185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0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5461-EC82-4A2A-A2E5-EF006152A78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7246-ED2E-45B9-9023-E1B2B185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2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C5461-EC82-4A2A-A2E5-EF006152A78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7246-ED2E-45B9-9023-E1B2B185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solidFill>
                  <a:prstClr val="black"/>
                </a:solidFill>
                <a:latin typeface="宋体"/>
              </a:rPr>
              <a:t>小信的人</a:t>
            </a:r>
            <a:r>
              <a:rPr lang="zh-CN" altLang="en-US" sz="5400" b="1" dirty="0" smtClean="0">
                <a:solidFill>
                  <a:prstClr val="black"/>
                </a:solidFill>
                <a:latin typeface="宋体"/>
              </a:rPr>
              <a:t>哪！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173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夜里约有四更天，就在海面上走，往他们那里去，意思要走过他们去。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可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6:48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走过他们去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。走到门徒前面去。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为什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么不直接走到门徒的船上？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主不直接解决我们的问题，却没有忽略我们的问题。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主一直掌权。</a:t>
            </a:r>
            <a:endParaRPr lang="zh-CN" altLang="en-US" sz="36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876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惊</a:t>
            </a:r>
            <a:r>
              <a:rPr lang="zh-CN" altLang="en-US" b="1" dirty="0" smtClean="0">
                <a:latin typeface="+mn-ea"/>
              </a:rPr>
              <a:t>慌</a:t>
            </a:r>
            <a:r>
              <a:rPr lang="zh-CN" altLang="en-US" b="1" dirty="0">
                <a:latin typeface="+mn-ea"/>
              </a:rPr>
              <a:t>的</a:t>
            </a:r>
            <a:r>
              <a:rPr lang="zh-CN" altLang="en-US" b="1" dirty="0" smtClean="0">
                <a:latin typeface="+mn-ea"/>
              </a:rPr>
              <a:t>门徒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门徒看见他在海面上走，就惊慌了，说：「是个鬼怪！」便害怕，喊叫起来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	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太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14:26</a:t>
            </a:r>
          </a:p>
          <a:p>
            <a:r>
              <a:rPr lang="zh-CN" altLang="en-US" sz="3600" b="1" dirty="0">
                <a:latin typeface="+mn-ea"/>
              </a:rPr>
              <a:t>耶稣连忙对他们说：「你们放心！是我，不要怕！」 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b="1" dirty="0" smtClean="0">
                <a:latin typeface="+mn-ea"/>
              </a:rPr>
              <a:t>14:27</a:t>
            </a:r>
          </a:p>
          <a:p>
            <a:r>
              <a:rPr lang="zh-CN" altLang="en-US" sz="3600" b="1" dirty="0">
                <a:latin typeface="+mn-ea"/>
              </a:rPr>
              <a:t>“是</a:t>
            </a:r>
            <a:r>
              <a:rPr lang="zh-CN" altLang="en-US" sz="3600" b="1" dirty="0" smtClean="0">
                <a:latin typeface="+mn-ea"/>
              </a:rPr>
              <a:t>我”。原文是“我是”，</a:t>
            </a:r>
            <a:r>
              <a:rPr lang="en-US" altLang="zh-CN" sz="3600" b="1" dirty="0" smtClean="0">
                <a:latin typeface="+mn-ea"/>
              </a:rPr>
              <a:t>I am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就</a:t>
            </a:r>
            <a:r>
              <a:rPr lang="zh-CN" altLang="en-US" sz="3600" b="1" dirty="0" smtClean="0">
                <a:latin typeface="+mn-ea"/>
              </a:rPr>
              <a:t>是“耶和华”的意思。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耶</a:t>
            </a:r>
            <a:r>
              <a:rPr lang="zh-CN" altLang="en-US" sz="3600" b="1" dirty="0" smtClean="0">
                <a:latin typeface="+mn-ea"/>
              </a:rPr>
              <a:t>稣宣告自己是神，门徒当然不必怕。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8594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/>
              <a:t>彼</a:t>
            </a:r>
            <a:r>
              <a:rPr lang="zh-CN" altLang="en-US" b="1" dirty="0" smtClean="0"/>
              <a:t>得求印证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彼得说：「主，如果是你，请叫我从水面上走到你那里去。」</a:t>
            </a:r>
            <a:endParaRPr lang="en-US" altLang="zh-CN" sz="36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 smtClean="0"/>
              <a:t>一个大胆的祷告，是对主求印证。</a:t>
            </a:r>
            <a:endParaRPr lang="en-US" altLang="zh-CN" sz="3600" b="1" dirty="0" smtClean="0"/>
          </a:p>
          <a:p>
            <a:r>
              <a:rPr lang="zh-CN" altLang="en-US" sz="3600" b="1" dirty="0"/>
              <a:t>耶稣说：「你来吧</a:t>
            </a:r>
            <a:r>
              <a:rPr lang="zh-CN" altLang="en-US" sz="3600" b="1" dirty="0" smtClean="0"/>
              <a:t>。」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主答应了。</a:t>
            </a:r>
            <a:endParaRPr lang="en-US" altLang="zh-CN" sz="3600" b="1" dirty="0" smtClean="0"/>
          </a:p>
          <a:p>
            <a:r>
              <a:rPr lang="zh-CN" altLang="en-US" sz="3600" b="1" dirty="0"/>
              <a:t>基</a:t>
            </a:r>
            <a:r>
              <a:rPr lang="zh-CN" altLang="en-US" sz="3600" b="1" dirty="0" smtClean="0"/>
              <a:t>甸三次求神迹印证，主也三次答应。</a:t>
            </a:r>
            <a:endParaRPr lang="en-US" altLang="zh-CN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5973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试探神与求印证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他们仍旧试探悖逆至高的神，不守他的法度。</a:t>
            </a:r>
            <a:r>
              <a:rPr lang="en-US" altLang="zh-CN" sz="3600" b="1" dirty="0">
                <a:latin typeface="+mn-ea"/>
              </a:rPr>
              <a:t>			</a:t>
            </a:r>
            <a:r>
              <a:rPr lang="zh-CN" altLang="en-US" sz="3600" b="1" dirty="0">
                <a:latin typeface="+mn-ea"/>
              </a:rPr>
              <a:t>诗 </a:t>
            </a:r>
            <a:r>
              <a:rPr lang="en-US" altLang="zh-CN" sz="3600" b="1" dirty="0">
                <a:latin typeface="+mn-ea"/>
              </a:rPr>
              <a:t>78:56</a:t>
            </a:r>
            <a:endParaRPr lang="en-US" sz="3600" b="1" dirty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耶稣对他说，经上又记着说，不可试探主你的神。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b="1" dirty="0" smtClean="0">
                <a:latin typeface="+mn-ea"/>
              </a:rPr>
              <a:t>4:7</a:t>
            </a:r>
          </a:p>
          <a:p>
            <a:r>
              <a:rPr lang="zh-CN" altLang="en-US" sz="3600" b="1" dirty="0">
                <a:latin typeface="+mn-ea"/>
              </a:rPr>
              <a:t>试探是悖逆</a:t>
            </a:r>
            <a:r>
              <a:rPr lang="zh-CN" altLang="en-US" sz="3600" b="1" dirty="0" smtClean="0">
                <a:latin typeface="+mn-ea"/>
              </a:rPr>
              <a:t>，是不守法度。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求印证是带着敬畏的心，承认自己信心不足，而求印证。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神喜悦我们求印证，不喜悦被试探。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279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</a:rPr>
              <a:t>彼得在水面上走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4562"/>
            <a:ext cx="8229600" cy="5181601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彼得就从船上下去，在水面上走，要到耶稣那里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去。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			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太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14:28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彼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得是第一个在水上行走的人。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彼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得是个屡次经历神迹的门徒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27151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55626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主在暴风雨的海面上行走。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主掌控了暴风雨。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彼</a:t>
            </a:r>
            <a:r>
              <a:rPr lang="zh-CN" altLang="en-US" sz="3600" b="1" dirty="0" smtClean="0">
                <a:latin typeface="+mn-ea"/>
              </a:rPr>
              <a:t>得在海面上行走。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暴</a:t>
            </a:r>
            <a:r>
              <a:rPr lang="zh-CN" altLang="en-US" sz="3600" b="1" dirty="0">
                <a:latin typeface="+mn-ea"/>
              </a:rPr>
              <a:t>风</a:t>
            </a:r>
            <a:r>
              <a:rPr lang="zh-CN" altLang="en-US" sz="3600" b="1" dirty="0" smtClean="0">
                <a:latin typeface="+mn-ea"/>
              </a:rPr>
              <a:t>雨还在，却不能奈何彼得。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但愿人</a:t>
            </a:r>
            <a:r>
              <a:rPr lang="zh-CN" altLang="en-US" sz="3600" b="1" dirty="0">
                <a:latin typeface="+mn-ea"/>
              </a:rPr>
              <a:t>生的暴风</a:t>
            </a:r>
            <a:r>
              <a:rPr lang="zh-CN" altLang="en-US" sz="3600" b="1" dirty="0" smtClean="0">
                <a:latin typeface="+mn-ea"/>
              </a:rPr>
              <a:t>雨，也不能奈何我们。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3025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/>
              </a:rPr>
              <a:t>主啊，救我！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只因见风甚大，就害怕，将要沉下去，便喊著说：「主啊，救我</a:t>
            </a:r>
            <a:r>
              <a:rPr lang="zh-CN" altLang="en-US" sz="3600" b="1" dirty="0" smtClean="0"/>
              <a:t>！」</a:t>
            </a:r>
            <a:endParaRPr lang="en-US" altLang="zh-CN" sz="3600" b="1" dirty="0" smtClean="0"/>
          </a:p>
          <a:p>
            <a:r>
              <a:rPr lang="zh-CN" altLang="en-US" sz="3600" b="1" dirty="0"/>
              <a:t>将要沉下</a:t>
            </a:r>
            <a:r>
              <a:rPr lang="zh-CN" altLang="en-US" sz="3600" b="1" dirty="0" smtClean="0"/>
              <a:t>去。为什么？</a:t>
            </a:r>
            <a:endParaRPr lang="en-US" altLang="zh-CN" sz="3600" b="1" dirty="0" smtClean="0"/>
          </a:p>
          <a:p>
            <a:r>
              <a:rPr lang="zh-CN" altLang="en-US" sz="3600" b="1" dirty="0"/>
              <a:t>只因见风甚大，就害</a:t>
            </a:r>
            <a:r>
              <a:rPr lang="zh-CN" altLang="en-US" sz="3600" b="1" dirty="0" smtClean="0"/>
              <a:t>怕。</a:t>
            </a:r>
            <a:endParaRPr lang="en-US" altLang="zh-CN" sz="3600" b="1" dirty="0" smtClean="0"/>
          </a:p>
          <a:p>
            <a:r>
              <a:rPr lang="zh-CN" altLang="en-US" sz="3600" b="1" dirty="0"/>
              <a:t>彼</a:t>
            </a:r>
            <a:r>
              <a:rPr lang="zh-CN" altLang="en-US" sz="3600" b="1" dirty="0" smtClean="0"/>
              <a:t>得把他的眼睛，从主身上，移到周围的风暴。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就害怕。就沉下去。</a:t>
            </a:r>
            <a:endParaRPr lang="en-US" altLang="zh-CN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0690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定睛耶稣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在风暴时，定睛在主身上，就能在水上行走。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当注意力转移到环境上，我们就下沉。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你们要休</a:t>
            </a:r>
            <a:r>
              <a:rPr lang="zh-CN" altLang="en-US" sz="3600" b="1" dirty="0" smtClean="0">
                <a:latin typeface="+mn-ea"/>
              </a:rPr>
              <a:t>息（安静），</a:t>
            </a:r>
            <a:r>
              <a:rPr lang="zh-CN" altLang="en-US" sz="3600" b="1" dirty="0">
                <a:latin typeface="+mn-ea"/>
              </a:rPr>
              <a:t>要知道我是神</a:t>
            </a:r>
            <a:r>
              <a:rPr lang="zh-CN" altLang="en-US" sz="3600" b="1" dirty="0" smtClean="0">
                <a:latin typeface="+mn-ea"/>
              </a:rPr>
              <a:t>！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詩 </a:t>
            </a:r>
            <a:r>
              <a:rPr lang="en-US" altLang="zh-CN" sz="3600" b="1" dirty="0" smtClean="0">
                <a:latin typeface="+mn-ea"/>
              </a:rPr>
              <a:t>46:10</a:t>
            </a:r>
          </a:p>
          <a:p>
            <a:r>
              <a:rPr lang="zh-CN" altLang="en-US" sz="3600" b="1" dirty="0">
                <a:latin typeface="+mn-ea"/>
              </a:rPr>
              <a:t>安</a:t>
            </a:r>
            <a:r>
              <a:rPr lang="zh-CN" altLang="en-US" sz="3600" b="1" dirty="0" smtClean="0">
                <a:latin typeface="+mn-ea"/>
              </a:rPr>
              <a:t>静仰望神。 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7455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安静仰望神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困</a:t>
            </a:r>
            <a:r>
              <a:rPr lang="zh-CN" altLang="en-US" sz="3600" b="1" dirty="0" smtClean="0">
                <a:latin typeface="+mn-ea"/>
              </a:rPr>
              <a:t>难来临时，很直觉的，想各样人的办法来解决。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虽没有忘记神，但只求神成就我们的办法，照我们的意思来解决。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安静，不是不尽我们力量，是把难处向神陈明，然后彻底的交托。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647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愿主的旨意成全。</a:t>
            </a:r>
          </a:p>
          <a:p>
            <a:r>
              <a:rPr lang="zh-CN" altLang="en-US" sz="3600" b="1" dirty="0">
                <a:latin typeface="+mn-ea"/>
              </a:rPr>
              <a:t>一定有平安。</a:t>
            </a:r>
          </a:p>
          <a:p>
            <a:r>
              <a:rPr lang="zh-CN" altLang="en-US" sz="3600" b="1" dirty="0" smtClean="0">
                <a:latin typeface="+mn-ea"/>
              </a:rPr>
              <a:t>应</a:t>
            </a:r>
            <a:r>
              <a:rPr lang="zh-CN" altLang="en-US" sz="3600" b="1" dirty="0">
                <a:latin typeface="+mn-ea"/>
              </a:rPr>
              <a:t>当一无挂虑，只要凡事藉著祷告、祈求，和感谢，将你们所要的告诉神。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神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所赐、出人意外的平安必在基督耶稣里保守你们的心怀意念。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腓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4:6-7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问题还没有解决，先感谢。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感</a:t>
            </a:r>
            <a:r>
              <a:rPr lang="zh-CN" altLang="en-US" sz="3600" b="1" dirty="0" smtClean="0">
                <a:latin typeface="+mn-ea"/>
              </a:rPr>
              <a:t>谢带来平安。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4071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+mn-ea"/>
              </a:rPr>
              <a:t>耶稣随即催门徒上船，先渡到那边去，等他叫众人散开。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散</a:t>
            </a:r>
            <a:r>
              <a:rPr lang="zh-CN" altLang="en-US" sz="3600" b="1" dirty="0">
                <a:latin typeface="+mn-ea"/>
              </a:rPr>
              <a:t>了众人以後，他就独自上山去祷告。到了晚上，只有他一人在那里。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那</a:t>
            </a:r>
            <a:r>
              <a:rPr lang="zh-CN" altLang="en-US" sz="3600" b="1" dirty="0">
                <a:latin typeface="+mn-ea"/>
              </a:rPr>
              <a:t>时船在海中，因风不顺，被浪摇撼。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夜</a:t>
            </a:r>
            <a:r>
              <a:rPr lang="zh-CN" altLang="en-US" sz="3600" b="1" dirty="0">
                <a:latin typeface="+mn-ea"/>
              </a:rPr>
              <a:t>里四更天，耶稣在海面上走，往门徒那里去。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门</a:t>
            </a:r>
            <a:r>
              <a:rPr lang="zh-CN" altLang="en-US" sz="3600" b="1" dirty="0">
                <a:latin typeface="+mn-ea"/>
              </a:rPr>
              <a:t>徒看见他在海面上走，就惊慌了，说：「是个鬼怪！」便害怕，喊叫起来。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耶</a:t>
            </a:r>
            <a:r>
              <a:rPr lang="zh-CN" altLang="en-US" sz="3600" b="1" dirty="0">
                <a:latin typeface="+mn-ea"/>
              </a:rPr>
              <a:t>稣连忙对他们说：「你们放心！是我，不要怕！」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彼</a:t>
            </a:r>
            <a:r>
              <a:rPr lang="zh-CN" altLang="en-US" sz="3600" b="1" dirty="0">
                <a:latin typeface="+mn-ea"/>
              </a:rPr>
              <a:t>得说：「主，如果是你，请叫我从水面上走到你那里去</a:t>
            </a:r>
            <a:r>
              <a:rPr lang="zh-CN" altLang="en-US" sz="3600" b="1" dirty="0" smtClean="0">
                <a:latin typeface="+mn-ea"/>
              </a:rPr>
              <a:t>。」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5505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即或不然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沙得拉、米煞、亚伯尼歌对王说：「尼布甲尼撒啊，这件事我们不必回答你；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即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便如此，我们所事奉的神能将我们从烈火的窑中救出来。王啊，他也必救我们脱离你的手；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即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或不然，王啊，你当知道我们决不事奉你的神，也不敬拜你所立的金像。」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</a:p>
          <a:p>
            <a:r>
              <a:rPr lang="zh-CN" altLang="en-US" sz="3600" b="1" dirty="0"/>
              <a:t>即或不</a:t>
            </a:r>
            <a:r>
              <a:rPr lang="zh-CN" altLang="en-US" sz="3600" b="1" dirty="0" smtClean="0"/>
              <a:t>然。把主权交给神。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0782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/>
              </a:rPr>
              <a:t>小信的人哪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耶稣赶紧伸手拉住他，说：「你这小信的人哪，为什麽疑惑呢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？」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小信，不是不信，是信心不够，半信半疑。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昨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天才经历五饼二鱼的神迹，不到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24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小时，就忘了主是谁。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这是因为他们不明白那分饼的事，心里还是愚顽。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可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6:52</a:t>
            </a:r>
            <a:endParaRPr lang="zh-CN" altLang="en-US" sz="36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886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功课学完了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他们上了船，风就住了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一上船，风就住了，又是一个神迹。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/>
              <a:t>在船上的人都拜他，说：「你真是神的儿子了。」</a:t>
            </a:r>
          </a:p>
          <a:p>
            <a:r>
              <a:rPr lang="zh-CN" altLang="en-US" sz="3600" b="1" dirty="0" smtClean="0"/>
              <a:t>还能不拜吗？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022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今天的信息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苦</a:t>
            </a:r>
            <a:r>
              <a:rPr lang="zh-CN" altLang="en-US" sz="3600" b="1" dirty="0" smtClean="0"/>
              <a:t>难的试炼是主允许的。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我们在苦难中，主都知道。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主好像耽延，是让我们学等候的功课。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在苦难中，尽自己的力量，感谢交托，求主赐出人意外的平安。</a:t>
            </a:r>
            <a:endParaRPr lang="en-US" altLang="zh-CN" sz="3600" b="1" dirty="0" smtClean="0"/>
          </a:p>
          <a:p>
            <a:r>
              <a:rPr lang="zh-CN" altLang="en-US" sz="3600" b="1" dirty="0"/>
              <a:t>即或不</a:t>
            </a:r>
            <a:r>
              <a:rPr lang="zh-CN" altLang="en-US" sz="3600" b="1" dirty="0" smtClean="0"/>
              <a:t>然，愿主的旨意成全。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林三纲弟兄的见证。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739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耶稣说：「你来吧。」彼得就从船上下去，在水面上走，要到耶稣那里去；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只因见风甚大，就害怕，将要沉下去，便喊著说：「主啊，救我！」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耶稣赶紧伸手拉住他，说：「你这小信的人哪，为什麽疑惑呢？」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他们上了船，风就住了。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在船上的人都拜他，说：「你真是神的儿子了。」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							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太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14:22-33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惊涛骇浪。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耶稣在海面上走。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彼得在水面上走。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小信的人哪！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6886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故事背景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故事发生在五饼二鱼的神迹之后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群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众要拥戴耶稣做王。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耶稣既知道众人要来强逼他作王，就独自又退到山上去了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</a:rPr>
              <a:t>	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约 </a:t>
            </a:r>
            <a:r>
              <a:rPr lang="en-US" altLang="zh-CN" sz="3600" b="1" dirty="0" smtClean="0">
                <a:solidFill>
                  <a:prstClr val="black"/>
                </a:solidFill>
              </a:rPr>
              <a:t>6:15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退到山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上去做什么？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散了众人以後，他就独自上山去祷告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</a:rPr>
              <a:t>						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太 </a:t>
            </a:r>
            <a:r>
              <a:rPr lang="en-US" altLang="zh-CN" sz="3600" b="1" dirty="0" smtClean="0">
                <a:solidFill>
                  <a:prstClr val="black"/>
                </a:solidFill>
              </a:rPr>
              <a:t>14:23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8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惊涛骇浪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耶稣随即催门徒上船，先渡到那边去。</a:t>
            </a:r>
            <a:r>
              <a:rPr lang="en-US" altLang="zh-CN" sz="3600" b="1" dirty="0" smtClean="0"/>
              <a:t>					</a:t>
            </a:r>
            <a:r>
              <a:rPr lang="zh-CN" altLang="en-US" sz="3600" b="1" dirty="0" smtClean="0"/>
              <a:t>太 </a:t>
            </a:r>
            <a:r>
              <a:rPr lang="en-US" altLang="zh-CN" sz="3600" b="1" dirty="0" smtClean="0"/>
              <a:t>14:22</a:t>
            </a:r>
          </a:p>
          <a:p>
            <a:r>
              <a:rPr lang="zh-CN" altLang="en-US" sz="3600" b="1" dirty="0"/>
              <a:t>催门徒上</a:t>
            </a:r>
            <a:r>
              <a:rPr lang="zh-CN" altLang="en-US" sz="3600" b="1" dirty="0" smtClean="0"/>
              <a:t>船，是主动安排的一次试炼。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那时船在海中，因风不顺，被浪摇撼。</a:t>
            </a:r>
            <a:r>
              <a:rPr lang="en-US" altLang="zh-CN" sz="3600" b="1" dirty="0" smtClean="0"/>
              <a:t>					</a:t>
            </a:r>
            <a:r>
              <a:rPr lang="zh-CN" altLang="en-US" sz="3600" b="1" dirty="0" smtClean="0"/>
              <a:t>太 </a:t>
            </a:r>
            <a:r>
              <a:rPr lang="en-US" altLang="zh-CN" sz="3600" b="1" dirty="0" smtClean="0"/>
              <a:t>14:24</a:t>
            </a:r>
          </a:p>
          <a:p>
            <a:r>
              <a:rPr lang="zh-CN" altLang="en-US" sz="3600" b="1" dirty="0" smtClean="0"/>
              <a:t>人生中也不免遇见惊涛骇浪。是主允许的试炼。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55176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主赐给我们的试炼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你们所遇见的试探，无非是人所能受的。神是信实的，必不叫你们受试探过於所能受的；在受试探的时候，总要给你们开一条出路，叫你们能忍受得住。 </a:t>
            </a:r>
            <a:r>
              <a:rPr lang="en-US" altLang="zh-CN" sz="3600" b="1" dirty="0" smtClean="0"/>
              <a:t>				</a:t>
            </a:r>
            <a:r>
              <a:rPr lang="zh-CN" altLang="en-US" sz="3600" b="1" dirty="0" smtClean="0"/>
              <a:t>林前 </a:t>
            </a:r>
            <a:r>
              <a:rPr lang="en-US" altLang="zh-CN" sz="3600" b="1" dirty="0" smtClean="0"/>
              <a:t>10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13</a:t>
            </a:r>
          </a:p>
          <a:p>
            <a:r>
              <a:rPr lang="zh-CN" altLang="en-US" sz="3600" b="1" dirty="0"/>
              <a:t>量身定</a:t>
            </a:r>
            <a:r>
              <a:rPr lang="zh-CN" altLang="en-US" sz="3600" b="1" dirty="0" smtClean="0"/>
              <a:t>做的试炼。</a:t>
            </a:r>
            <a:endParaRPr lang="en-US" altLang="zh-CN" sz="3600" b="1" dirty="0" smtClean="0"/>
          </a:p>
          <a:p>
            <a:r>
              <a:rPr lang="zh-CN" altLang="en-US" sz="3600" b="1" dirty="0"/>
              <a:t>总要给你们开一条出</a:t>
            </a:r>
            <a:r>
              <a:rPr lang="zh-CN" altLang="en-US" sz="3600" b="1" dirty="0" smtClean="0"/>
              <a:t>路。感谢主。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18280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主看见了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到了晚上，船在海中，耶稣独自在岸上；看见门徒因风不顺，摇橹甚苦。</a:t>
            </a:r>
            <a:r>
              <a:rPr lang="en-US" altLang="zh-CN" sz="3600" b="1" dirty="0">
                <a:solidFill>
                  <a:prstClr val="black"/>
                </a:solidFill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</a:rPr>
              <a:t>可 </a:t>
            </a:r>
            <a:r>
              <a:rPr lang="en-US" altLang="zh-CN" sz="3600" b="1" dirty="0">
                <a:solidFill>
                  <a:prstClr val="black"/>
                </a:solidFill>
              </a:rPr>
              <a:t>6:47-48</a:t>
            </a:r>
          </a:p>
          <a:p>
            <a:r>
              <a:rPr lang="zh-CN" altLang="en-US" sz="3600" b="1" dirty="0" smtClean="0"/>
              <a:t>晚上，又是在风雨之中，怎能看见？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神性的彰显，因为是做在门徒身上。</a:t>
            </a:r>
            <a:endParaRPr lang="en-US" altLang="zh-CN" sz="3600" b="1" dirty="0" smtClean="0"/>
          </a:p>
          <a:p>
            <a:r>
              <a:rPr lang="zh-CN" altLang="en-US" sz="3600" b="1" dirty="0"/>
              <a:t>我</a:t>
            </a:r>
            <a:r>
              <a:rPr lang="zh-CN" altLang="en-US" sz="3600" b="1" dirty="0" smtClean="0"/>
              <a:t>们的受苦，主都看见了。</a:t>
            </a:r>
            <a:endParaRPr lang="en-US" altLang="zh-CN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06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主在海面上行走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夜里四更天，耶稣在海面上走，往门徒那里去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b="1" dirty="0" smtClean="0">
                <a:latin typeface="+mn-ea"/>
              </a:rPr>
              <a:t>14:25</a:t>
            </a:r>
          </a:p>
          <a:p>
            <a:r>
              <a:rPr lang="zh-CN" altLang="en-US" sz="3600" b="1" dirty="0" smtClean="0">
                <a:latin typeface="+mn-ea"/>
              </a:rPr>
              <a:t>四更天，快要天亮了。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好</a:t>
            </a:r>
            <a:r>
              <a:rPr lang="zh-CN" altLang="en-US" sz="3600" b="1" dirty="0" smtClean="0">
                <a:latin typeface="+mn-ea"/>
              </a:rPr>
              <a:t>像故意耽延？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听见拉撒路病了。就在所居之地仍住了两天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11:6</a:t>
            </a:r>
          </a:p>
          <a:p>
            <a:r>
              <a:rPr lang="zh-CN" altLang="en-US" sz="3600" b="1" dirty="0">
                <a:latin typeface="+mn-ea"/>
              </a:rPr>
              <a:t>主耽</a:t>
            </a:r>
            <a:r>
              <a:rPr lang="zh-CN" altLang="en-US" sz="3600" b="1" dirty="0" smtClean="0">
                <a:latin typeface="+mn-ea"/>
              </a:rPr>
              <a:t>延是为了更加建立我们的信心。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800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1514</Words>
  <Application>Microsoft Office PowerPoint</Application>
  <PresentationFormat>On-screen Show (4:3)</PresentationFormat>
  <Paragraphs>108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宋体</vt:lpstr>
      <vt:lpstr>宋体</vt:lpstr>
      <vt:lpstr>Arial</vt:lpstr>
      <vt:lpstr>Calibri</vt:lpstr>
      <vt:lpstr>Georgia</vt:lpstr>
      <vt:lpstr>Office Theme</vt:lpstr>
      <vt:lpstr>小信的人哪！</vt:lpstr>
      <vt:lpstr>PowerPoint Presentation</vt:lpstr>
      <vt:lpstr>PowerPoint Presentation</vt:lpstr>
      <vt:lpstr>讲道大纲</vt:lpstr>
      <vt:lpstr>故事背景</vt:lpstr>
      <vt:lpstr>惊涛骇浪</vt:lpstr>
      <vt:lpstr>主赐给我们的试炼</vt:lpstr>
      <vt:lpstr>主看见了</vt:lpstr>
      <vt:lpstr>主在海面上行走</vt:lpstr>
      <vt:lpstr>PowerPoint Presentation</vt:lpstr>
      <vt:lpstr>惊慌的门徒</vt:lpstr>
      <vt:lpstr>彼得求印证</vt:lpstr>
      <vt:lpstr>试探神与求印证</vt:lpstr>
      <vt:lpstr>彼得在水面上走</vt:lpstr>
      <vt:lpstr>PowerPoint Presentation</vt:lpstr>
      <vt:lpstr>主啊，救我！</vt:lpstr>
      <vt:lpstr>定睛耶稣</vt:lpstr>
      <vt:lpstr>安静仰望神</vt:lpstr>
      <vt:lpstr>PowerPoint Presentation</vt:lpstr>
      <vt:lpstr>即或不然</vt:lpstr>
      <vt:lpstr>小信的人哪</vt:lpstr>
      <vt:lpstr>功课学完了</vt:lpstr>
      <vt:lpstr>今天的信息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Leaf</dc:creator>
  <cp:lastModifiedBy>Huang Leaf</cp:lastModifiedBy>
  <cp:revision>37</cp:revision>
  <dcterms:created xsi:type="dcterms:W3CDTF">2014-11-01T18:56:21Z</dcterms:created>
  <dcterms:modified xsi:type="dcterms:W3CDTF">2015-03-15T01:33:28Z</dcterms:modified>
</cp:coreProperties>
</file>