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7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86" d="100"/>
          <a:sy n="86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112DC-18BC-4B1D-9E02-C371A860CBA9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366F7-6980-4D9F-BC6F-12ADA36CE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254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奥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366F7-6980-4D9F-BC6F-12ADA36CE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25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BCAA-F81D-4E86-8C78-950820C32A61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857B-1C24-4345-BDD8-59390D593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60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BCAA-F81D-4E86-8C78-950820C32A61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857B-1C24-4345-BDD8-59390D593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492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BCAA-F81D-4E86-8C78-950820C32A61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857B-1C24-4345-BDD8-59390D593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84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BCAA-F81D-4E86-8C78-950820C32A61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857B-1C24-4345-BDD8-59390D593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48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BCAA-F81D-4E86-8C78-950820C32A61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857B-1C24-4345-BDD8-59390D593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6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BCAA-F81D-4E86-8C78-950820C32A61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857B-1C24-4345-BDD8-59390D593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9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BCAA-F81D-4E86-8C78-950820C32A61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857B-1C24-4345-BDD8-59390D593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466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BCAA-F81D-4E86-8C78-950820C32A61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857B-1C24-4345-BDD8-59390D593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20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BCAA-F81D-4E86-8C78-950820C32A61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857B-1C24-4345-BDD8-59390D593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923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BCAA-F81D-4E86-8C78-950820C32A61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857B-1C24-4345-BDD8-59390D593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815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BCAA-F81D-4E86-8C78-950820C32A61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857B-1C24-4345-BDD8-59390D593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339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9BCAA-F81D-4E86-8C78-950820C32A61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5857B-1C24-4345-BDD8-59390D593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90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683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686800" cy="647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因感恩带来喜乐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第一辆车子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故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事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前室友</a:t>
            </a: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旅游夏威夷的故事</a:t>
            </a:r>
            <a:endParaRPr lang="en-US" altLang="zh-CN" sz="34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实践：为身边的人感恩，结果如何？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因快乐而感恩？因感恩而喜乐？</a:t>
            </a:r>
            <a:endParaRPr lang="en-US" altLang="zh-CN" sz="3400" b="1" dirty="0" smtClean="0">
              <a:latin typeface="+mn-ea"/>
            </a:endParaRPr>
          </a:p>
          <a:p>
            <a:pPr marL="457200" lvl="1" indent="0">
              <a:buNone/>
            </a:pP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692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686800" cy="647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因感恩带来喜乐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只有非凡的事才值得感恩吗</a:t>
            </a:r>
            <a:r>
              <a:rPr lang="zh-CN" altLang="en-US" sz="3400" b="1" dirty="0" smtClean="0">
                <a:latin typeface="+mn-ea"/>
              </a:rPr>
              <a:t>？</a:t>
            </a:r>
            <a:endParaRPr lang="en-US" altLang="zh-CN" sz="3400" b="1" dirty="0" smtClean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应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当一无挂</a:t>
            </a:r>
            <a:r>
              <a:rPr lang="zh-C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虑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只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要凡事藉着祷告、祈求、和感</a:t>
            </a:r>
            <a:r>
              <a:rPr lang="zh-C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谢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将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你们所要的告</a:t>
            </a:r>
            <a:r>
              <a:rPr lang="zh-C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诉神，神所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赐出人意外的平</a:t>
            </a:r>
            <a:r>
              <a:rPr lang="zh-C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安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必</a:t>
            </a: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在基督耶稣裡保守你们的心怀意念</a:t>
            </a:r>
            <a:r>
              <a:rPr lang="zh-CN" alt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腓四：</a:t>
            </a:r>
            <a:r>
              <a:rPr lang="en-US" altLang="zh-CN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6-7</a:t>
            </a:r>
            <a:r>
              <a:rPr lang="zh-CN" altLang="en-US" sz="34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4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感</a:t>
            </a:r>
            <a:r>
              <a:rPr lang="zh-CN" altLang="en-US" sz="3400" b="1" dirty="0">
                <a:latin typeface="+mn-ea"/>
              </a:rPr>
              <a:t>恩</a:t>
            </a:r>
            <a:r>
              <a:rPr lang="zh-CN" altLang="en-US" sz="3400" b="1" dirty="0" smtClean="0">
                <a:latin typeface="+mn-ea"/>
              </a:rPr>
              <a:t>，</a:t>
            </a:r>
            <a:r>
              <a:rPr lang="zh-CN" altLang="en-US" sz="3400" b="1" dirty="0">
                <a:latin typeface="+mn-ea"/>
              </a:rPr>
              <a:t>是大有益处的</a:t>
            </a:r>
            <a:r>
              <a:rPr lang="en-US" altLang="zh-CN" sz="3400" b="1" dirty="0" smtClean="0">
                <a:latin typeface="+mn-ea"/>
              </a:rPr>
              <a:t>!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还</a:t>
            </a:r>
            <a:r>
              <a:rPr lang="zh-CN" altLang="en-US" sz="3400" b="1" dirty="0" smtClean="0">
                <a:latin typeface="+mn-ea"/>
              </a:rPr>
              <a:t>有</a:t>
            </a:r>
            <a:r>
              <a:rPr lang="en-US" altLang="zh-CN" sz="3400" b="1" dirty="0" smtClean="0">
                <a:latin typeface="+mn-ea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xmlns="" val="287684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553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因感恩活出信心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真心的感谢应引发信心的回应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因</a:t>
            </a:r>
            <a:r>
              <a:rPr lang="zh-CN" altLang="en-US" sz="3400" b="1" dirty="0">
                <a:latin typeface="+mn-ea"/>
              </a:rPr>
              <a:t>感谢而信</a:t>
            </a:r>
            <a:r>
              <a:rPr lang="zh-CN" altLang="en-US" sz="3400" b="1" dirty="0" smtClean="0">
                <a:latin typeface="+mn-ea"/>
              </a:rPr>
              <a:t>靠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彭柯</a:t>
            </a:r>
            <a:r>
              <a:rPr lang="zh-CN" altLang="en-US" sz="3400" b="1" dirty="0" smtClean="0">
                <a:latin typeface="+mn-ea"/>
              </a:rPr>
              <a:t>丽姐妹的故事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感谢让我们在逆境中得力量</a:t>
            </a: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892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839200" cy="647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因感恩活出信心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因</a:t>
            </a:r>
            <a:r>
              <a:rPr lang="zh-CN" altLang="en-US" sz="3400" b="1" dirty="0">
                <a:latin typeface="+mn-ea"/>
              </a:rPr>
              <a:t>感谢</a:t>
            </a:r>
            <a:r>
              <a:rPr lang="zh-CN" altLang="en-US" sz="3400" b="1" dirty="0" smtClean="0">
                <a:latin typeface="+mn-ea"/>
              </a:rPr>
              <a:t>而</a:t>
            </a:r>
            <a:r>
              <a:rPr lang="zh-CN" altLang="en-US" sz="3400" b="1" dirty="0">
                <a:latin typeface="+mn-ea"/>
              </a:rPr>
              <a:t>火热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感恩不是“礼尚往来”，而是传递恩典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撒</a:t>
            </a:r>
            <a:r>
              <a:rPr lang="zh-CN" altLang="en-US" sz="3400" b="1" dirty="0">
                <a:latin typeface="+mn-ea"/>
              </a:rPr>
              <a:t>玛利</a:t>
            </a:r>
            <a:r>
              <a:rPr lang="zh-CN" altLang="en-US" sz="3400" b="1" dirty="0" smtClean="0">
                <a:latin typeface="+mn-ea"/>
              </a:rPr>
              <a:t>亚妇人的故事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感恩会让我们成为热心传福音的人</a:t>
            </a: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74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  <a:ea typeface="+mn-ea"/>
              </a:rPr>
              <a:t>为何要感恩</a:t>
            </a:r>
            <a:r>
              <a:rPr lang="en-US" altLang="zh-CN" b="1" dirty="0" smtClean="0">
                <a:latin typeface="+mn-ea"/>
                <a:ea typeface="+mn-ea"/>
              </a:rPr>
              <a:t>?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19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因感恩与神亲近</a:t>
            </a:r>
            <a:endParaRPr lang="en-US" altLang="zh-CN" sz="3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因感</a:t>
            </a:r>
            <a:r>
              <a:rPr lang="zh-CN" altLang="en-US" sz="3600" b="1" dirty="0">
                <a:latin typeface="+mn-ea"/>
              </a:rPr>
              <a:t>恩带</a:t>
            </a:r>
            <a:r>
              <a:rPr lang="zh-CN" altLang="en-US" sz="3600" b="1" dirty="0" smtClean="0">
                <a:latin typeface="+mn-ea"/>
              </a:rPr>
              <a:t>来喜乐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因感恩活出信心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000" b="1" dirty="0" smtClean="0"/>
              <a:t>感  恩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620000" cy="2362200"/>
          </a:xfrm>
        </p:spPr>
        <p:txBody>
          <a:bodyPr>
            <a:normAutofit/>
          </a:bodyPr>
          <a:lstStyle/>
          <a:p>
            <a:pPr algn="l"/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要常常喜乐，不住的祷告，凡事谢恩；因为这是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在基督耶稣里向你们所定的旨意。</a:t>
            </a:r>
            <a:r>
              <a:rPr lang="en-US" altLang="zh-CN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帖前五：</a:t>
            </a:r>
            <a:r>
              <a:rPr lang="en-US" altLang="zh-CN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16-18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06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324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为何要感恩？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的心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意：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揣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摩不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透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34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vs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显而易见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谢恩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是神的旨意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误解：神喜欢人的恭维？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感恩是为了人的好处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88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因感恩与神亲近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感恩的大麻疯病人（路十七：</a:t>
            </a:r>
            <a:r>
              <a:rPr lang="en-US" altLang="zh-CN" sz="3400" b="1" dirty="0" smtClean="0">
                <a:latin typeface="+mn-ea"/>
              </a:rPr>
              <a:t>11-19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“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你的信救了你</a:t>
            </a:r>
            <a:r>
              <a:rPr lang="zh-CN" altLang="en-US" sz="3400" b="1" dirty="0" smtClean="0">
                <a:latin typeface="+mn-ea"/>
              </a:rPr>
              <a:t>”</a:t>
            </a:r>
            <a:r>
              <a:rPr lang="en-US" altLang="zh-CN" sz="3400" b="1" dirty="0" smtClean="0">
                <a:latin typeface="+mn-ea"/>
              </a:rPr>
              <a:t>–</a:t>
            </a:r>
            <a:r>
              <a:rPr lang="zh-CN" altLang="en-US" sz="3400" b="1" dirty="0" smtClean="0">
                <a:latin typeface="+mn-ea"/>
              </a:rPr>
              <a:t> 身体和灵魂的医治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知恩图</a:t>
            </a:r>
            <a:r>
              <a:rPr lang="zh-CN" altLang="en-US" sz="3400" b="1" dirty="0" smtClean="0">
                <a:latin typeface="+mn-ea"/>
              </a:rPr>
              <a:t>报是尽职，但对神感恩意味更深</a:t>
            </a:r>
            <a:endParaRPr lang="en-US" sz="3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7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47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因感恩与神亲近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神：“天神，引出万物者也。”</a:t>
            </a:r>
            <a:endParaRPr lang="en-US" altLang="zh-CN" sz="3400" b="1" dirty="0" smtClean="0">
              <a:latin typeface="+mn-ea"/>
            </a:endParaRPr>
          </a:p>
          <a:p>
            <a:pPr marL="457200" lvl="1" indent="0">
              <a:buNone/>
            </a:pPr>
            <a:r>
              <a:rPr lang="en-US" altLang="zh-CN" sz="3400" b="1" dirty="0">
                <a:latin typeface="+mn-ea"/>
              </a:rPr>
              <a:t>	</a:t>
            </a:r>
            <a:r>
              <a:rPr lang="en-US" altLang="zh-CN" sz="3400" b="1" dirty="0" smtClean="0">
                <a:latin typeface="+mn-ea"/>
              </a:rPr>
              <a:t>					--《</a:t>
            </a:r>
            <a:r>
              <a:rPr lang="zh-CN" altLang="en-US" sz="3400" b="1" dirty="0" smtClean="0">
                <a:latin typeface="+mn-ea"/>
              </a:rPr>
              <a:t>说文解字</a:t>
            </a:r>
            <a:r>
              <a:rPr lang="en-US" altLang="zh-CN" sz="3400" b="1" dirty="0" smtClean="0">
                <a:latin typeface="+mn-ea"/>
              </a:rPr>
              <a:t>》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感谢生命传承可以让我们认识神</a:t>
            </a:r>
            <a:endParaRPr lang="en-US" altLang="zh-CN" sz="3400" b="1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感谢自然供应可以让我们认识神</a:t>
            </a:r>
            <a:endParaRPr lang="en-US" altLang="zh-CN" sz="3400" b="1" dirty="0">
              <a:latin typeface="+mn-ea"/>
            </a:endParaRPr>
          </a:p>
          <a:p>
            <a:pPr marL="457200" lvl="1" indent="0">
              <a:buNone/>
            </a:pP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25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686800" cy="647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因感恩与神亲近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不感谢神有何后果？</a:t>
            </a:r>
            <a:endParaRPr lang="en-US" altLang="zh-CN" sz="3400" b="1" dirty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自从造天地以来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神的永能和神性是明明可知的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虽是眼不能见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但借着所造之物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就可以晓得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叫人无可推诿。因为他们虽然知道神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却不当作神</a:t>
            </a:r>
            <a:r>
              <a:rPr lang="zh-CN" altLang="en-US" sz="3400" b="1" dirty="0" smtClean="0">
                <a:solidFill>
                  <a:srgbClr val="FF0000"/>
                </a:solidFill>
                <a:latin typeface="+mn-ea"/>
              </a:rPr>
              <a:t>荣耀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祂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也不</a:t>
            </a:r>
            <a:r>
              <a:rPr lang="zh-CN" altLang="en-US" sz="3400" b="1" dirty="0" smtClean="0">
                <a:solidFill>
                  <a:srgbClr val="FF0000"/>
                </a:solidFill>
                <a:latin typeface="+mn-ea"/>
              </a:rPr>
              <a:t>感谢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祂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他们的思念变为虚妄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无知的心就昏暗了。</a:t>
            </a:r>
            <a:r>
              <a:rPr lang="zh-CN" altLang="en-US" sz="3400" b="1" dirty="0" smtClean="0">
                <a:latin typeface="+mn-ea"/>
              </a:rPr>
              <a:t>”</a:t>
            </a:r>
            <a:r>
              <a:rPr lang="en-US" altLang="zh-CN" sz="3400" b="1" dirty="0" smtClean="0">
                <a:latin typeface="+mn-ea"/>
              </a:rPr>
              <a:t>(</a:t>
            </a:r>
            <a:r>
              <a:rPr lang="zh-CN" altLang="en-US" sz="3400" b="1" dirty="0" smtClean="0">
                <a:latin typeface="+mn-ea"/>
              </a:rPr>
              <a:t>罗一</a:t>
            </a:r>
            <a:r>
              <a:rPr lang="en-US" altLang="zh-CN" sz="3400" b="1" dirty="0" smtClean="0">
                <a:latin typeface="+mn-ea"/>
              </a:rPr>
              <a:t>:20-21)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忘恩负义！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29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47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因感恩与神亲近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华</a:t>
            </a:r>
            <a:r>
              <a:rPr lang="zh-CN" altLang="en-US" sz="3400" b="1" dirty="0">
                <a:latin typeface="+mn-ea"/>
              </a:rPr>
              <a:t>里</a:t>
            </a:r>
            <a:r>
              <a:rPr lang="zh-CN" altLang="en-US" sz="3400" b="1" dirty="0" smtClean="0">
                <a:latin typeface="+mn-ea"/>
              </a:rPr>
              <a:t>克牧师的例子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基督徒与否</a:t>
            </a:r>
            <a:r>
              <a:rPr lang="zh-CN" altLang="en-US" sz="3400" b="1" dirty="0" smtClean="0">
                <a:latin typeface="+mn-ea"/>
              </a:rPr>
              <a:t>，</a:t>
            </a:r>
            <a:r>
              <a:rPr lang="zh-CN" altLang="en-US" sz="3400" b="1" dirty="0">
                <a:latin typeface="+mn-ea"/>
              </a:rPr>
              <a:t>感谢</a:t>
            </a:r>
            <a:r>
              <a:rPr lang="zh-CN" altLang="en-US" sz="3400" b="1" dirty="0" smtClean="0">
                <a:latin typeface="+mn-ea"/>
              </a:rPr>
              <a:t>神都会与神更亲近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感</a:t>
            </a:r>
            <a:r>
              <a:rPr lang="zh-CN" altLang="en-US" sz="3400" b="1" dirty="0" smtClean="0">
                <a:latin typeface="+mn-ea"/>
              </a:rPr>
              <a:t>恩是否可使我们得益处？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还</a:t>
            </a:r>
            <a:r>
              <a:rPr lang="zh-CN" altLang="en-US" sz="3400" b="1" dirty="0" smtClean="0">
                <a:latin typeface="+mn-ea"/>
              </a:rPr>
              <a:t>有</a:t>
            </a:r>
            <a:r>
              <a:rPr lang="en-US" altLang="zh-CN" sz="3400" b="1" dirty="0" smtClean="0">
                <a:latin typeface="+mn-ea"/>
              </a:rPr>
              <a:t>……</a:t>
            </a:r>
            <a:endParaRPr lang="en-US" sz="3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686800" cy="647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因感恩带来喜乐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我们因何喜乐？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拥有得多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，就一定快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乐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Jack Whitaker</a:t>
            </a: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的故事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人就是赚得全世界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赔上自己的生命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，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有什么益处呢？</a:t>
            </a:r>
            <a:r>
              <a:rPr lang="zh-CN" altLang="en-US" sz="3400" b="1" dirty="0" smtClean="0">
                <a:latin typeface="+mn-ea"/>
              </a:rPr>
              <a:t>（可八：</a:t>
            </a:r>
            <a:r>
              <a:rPr lang="en-US" altLang="zh-CN" sz="3400" b="1" dirty="0" smtClean="0">
                <a:latin typeface="+mn-ea"/>
              </a:rPr>
              <a:t>36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人撇弃圣经教训，一再重复悲剧</a:t>
            </a: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135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686800" cy="647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因感恩带来喜乐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着重点决定生活的态度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不要再嫌鞋子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和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手套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好看，因为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专注缺乏导致抱怨</a:t>
            </a:r>
            <a:r>
              <a:rPr lang="en-US" altLang="zh-CN" sz="3400" b="1" dirty="0" smtClean="0">
                <a:latin typeface="+mn-ea"/>
              </a:rPr>
              <a:t>,</a:t>
            </a:r>
            <a:r>
              <a:rPr lang="zh-CN" altLang="en-US" sz="3400" b="1" dirty="0" smtClean="0">
                <a:latin typeface="+mn-ea"/>
              </a:rPr>
              <a:t>感</a:t>
            </a:r>
            <a:r>
              <a:rPr lang="zh-CN" altLang="en-US" sz="3400" b="1" dirty="0">
                <a:latin typeface="+mn-ea"/>
              </a:rPr>
              <a:t>谢已</a:t>
            </a:r>
            <a:r>
              <a:rPr lang="zh-CN" altLang="en-US" sz="3400" b="1" dirty="0" smtClean="0">
                <a:latin typeface="+mn-ea"/>
              </a:rPr>
              <a:t>有激发满足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仍然</a:t>
            </a:r>
            <a:r>
              <a:rPr lang="zh-CN" altLang="en-US" sz="3400" b="1" dirty="0">
                <a:latin typeface="+mn-ea"/>
              </a:rPr>
              <a:t>嫌少</a:t>
            </a:r>
            <a:r>
              <a:rPr lang="zh-CN" altLang="en-US" sz="3400" b="1" dirty="0" smtClean="0">
                <a:latin typeface="+mn-ea"/>
              </a:rPr>
              <a:t>：贫穷；已经满足：丰</a:t>
            </a:r>
            <a:r>
              <a:rPr lang="zh-CN" altLang="en-US" sz="3400" b="1" dirty="0" smtClean="0">
                <a:latin typeface="+mn-ea"/>
              </a:rPr>
              <a:t>富</a:t>
            </a:r>
            <a:endParaRPr lang="en-US" altLang="zh-CN" sz="3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56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757</Words>
  <Application>Microsoft Office PowerPoint</Application>
  <PresentationFormat>On-screen Show (4:3)</PresentationFormat>
  <Paragraphs>64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感  恩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为何要感恩?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TennysonChen</cp:lastModifiedBy>
  <cp:revision>62</cp:revision>
  <dcterms:created xsi:type="dcterms:W3CDTF">2014-08-14T18:26:18Z</dcterms:created>
  <dcterms:modified xsi:type="dcterms:W3CDTF">2014-11-23T01:05:26Z</dcterms:modified>
</cp:coreProperties>
</file>