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6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3" r:id="rId18"/>
    <p:sldId id="27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22" y="-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B45E-02FC-426F-B195-F23E8D88ACBC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E13-C1F0-4424-9EF0-4FE76D3E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8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B45E-02FC-426F-B195-F23E8D88ACBC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E13-C1F0-4424-9EF0-4FE76D3E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3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B45E-02FC-426F-B195-F23E8D88ACBC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E13-C1F0-4424-9EF0-4FE76D3E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1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B45E-02FC-426F-B195-F23E8D88ACBC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E13-C1F0-4424-9EF0-4FE76D3E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2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B45E-02FC-426F-B195-F23E8D88ACBC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E13-C1F0-4424-9EF0-4FE76D3E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B45E-02FC-426F-B195-F23E8D88ACBC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E13-C1F0-4424-9EF0-4FE76D3E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1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B45E-02FC-426F-B195-F23E8D88ACBC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E13-C1F0-4424-9EF0-4FE76D3E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9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B45E-02FC-426F-B195-F23E8D88ACBC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E13-C1F0-4424-9EF0-4FE76D3E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5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B45E-02FC-426F-B195-F23E8D88ACBC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E13-C1F0-4424-9EF0-4FE76D3E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4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B45E-02FC-426F-B195-F23E8D88ACBC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E13-C1F0-4424-9EF0-4FE76D3E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8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B45E-02FC-426F-B195-F23E8D88ACBC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5E13-C1F0-4424-9EF0-4FE76D3E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1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7B45E-02FC-426F-B195-F23E8D88ACBC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5E13-C1F0-4424-9EF0-4FE76D3E8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0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>
                <a:latin typeface="+mn-ea"/>
              </a:rPr>
              <a:t>作圣洁的祭司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4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40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40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40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220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婴孩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</a:rPr>
              <a:t>爱慕灵奶。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>
                <a:latin typeface="+mn-ea"/>
              </a:rPr>
              <a:t>你们若尝过主恩的滋味，就必如此。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>
                <a:latin typeface="+mn-ea"/>
              </a:rPr>
              <a:t>筷</a:t>
            </a:r>
            <a:r>
              <a:rPr lang="zh-CN" altLang="en-US" sz="4000" b="1" dirty="0" smtClean="0">
                <a:latin typeface="+mn-ea"/>
              </a:rPr>
              <a:t>子。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/>
              <a:t>只有经验过主的大恩，才会真正渴慕神。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项弟兄的见证。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深度的灵交。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7242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建房（宫）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4572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活石。用来比喻主。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/>
              <a:t>匠人所弃的</a:t>
            </a:r>
            <a:r>
              <a:rPr lang="zh-CN" altLang="en-US" sz="3600" b="1" dirty="0" smtClean="0">
                <a:latin typeface="+mn-ea"/>
              </a:rPr>
              <a:t>“绊</a:t>
            </a:r>
            <a:r>
              <a:rPr lang="zh-CN" altLang="en-US" sz="3600" b="1" dirty="0">
                <a:latin typeface="+mn-ea"/>
              </a:rPr>
              <a:t>脚</a:t>
            </a:r>
            <a:r>
              <a:rPr lang="zh-CN" altLang="en-US" sz="3600" b="1" dirty="0" smtClean="0">
                <a:latin typeface="+mn-ea"/>
              </a:rPr>
              <a:t>石”，成了</a:t>
            </a:r>
            <a:r>
              <a:rPr lang="zh-CN" altLang="en-US" sz="3600" b="1" dirty="0" smtClean="0"/>
              <a:t>匠人最宝贵的</a:t>
            </a:r>
            <a:r>
              <a:rPr lang="zh-CN" altLang="en-US" sz="3600" b="1" dirty="0" smtClean="0">
                <a:latin typeface="+mn-ea"/>
              </a:rPr>
              <a:t>“房角石”。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彼前</a:t>
            </a:r>
            <a:r>
              <a:rPr lang="en-US" altLang="zh-CN" sz="3600" b="1" dirty="0" smtClean="0">
                <a:latin typeface="+mn-ea"/>
              </a:rPr>
              <a:t>2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6-8</a:t>
            </a:r>
            <a:endParaRPr lang="en-US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但此“</a:t>
            </a:r>
            <a:r>
              <a:rPr lang="zh-CN" altLang="en-US" sz="3600" b="1" dirty="0" smtClean="0"/>
              <a:t>匠人”，非彼“匠人”。</a:t>
            </a:r>
            <a:endParaRPr lang="en-US" altLang="zh-CN" sz="3600" b="1" dirty="0" smtClean="0"/>
          </a:p>
          <a:p>
            <a:r>
              <a:rPr lang="zh-CN" altLang="en-US" sz="3600" b="1" dirty="0" smtClean="0">
                <a:latin typeface="+mn-ea"/>
              </a:rPr>
              <a:t>因为经上说：看哪，我把所拣选、所宝贵的房角石安放在锡安；信靠他的人必不至於羞愧。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彼前</a:t>
            </a:r>
            <a:r>
              <a:rPr lang="en-US" altLang="zh-CN" sz="3600" b="1" dirty="0" smtClean="0">
                <a:latin typeface="+mn-ea"/>
              </a:rPr>
              <a:t>2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6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140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我们也要像活石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</a:rPr>
              <a:t>你们来到主面前，也就像活石，被建造成为灵宫。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/>
              <a:t>活</a:t>
            </a:r>
            <a:r>
              <a:rPr lang="zh-CN" altLang="en-US" sz="4000" b="1" dirty="0" smtClean="0"/>
              <a:t>石是可以用来建造的。</a:t>
            </a:r>
            <a:endParaRPr lang="en-US" altLang="zh-CN" sz="4000" b="1" dirty="0" smtClean="0"/>
          </a:p>
          <a:p>
            <a:r>
              <a:rPr lang="zh-CN" altLang="en-US" sz="4000" b="1" dirty="0"/>
              <a:t>我</a:t>
            </a:r>
            <a:r>
              <a:rPr lang="zh-CN" altLang="en-US" sz="4000" b="1" dirty="0" smtClean="0"/>
              <a:t>们能被建造吗？</a:t>
            </a:r>
            <a:endParaRPr lang="en-US" altLang="zh-CN" sz="4000" b="1" dirty="0" smtClean="0"/>
          </a:p>
          <a:p>
            <a:r>
              <a:rPr lang="zh-CN" altLang="en-US" sz="4000" b="1" dirty="0"/>
              <a:t>所</a:t>
            </a:r>
            <a:r>
              <a:rPr lang="zh-CN" altLang="en-US" sz="4000" b="1" dirty="0" smtClean="0"/>
              <a:t>有愿意的人，都能被建造。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41875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+mn-ea"/>
              </a:rPr>
              <a:t>耶稣回答说：「有一个人从耶路撒冷下耶利哥去，落在强盗手中。他们剥去他的衣裳，把他打个半死，就丢下他走了。 </a:t>
            </a:r>
            <a:r>
              <a:rPr lang="zh-CN" altLang="en-US" sz="3600" b="1" dirty="0" smtClean="0">
                <a:latin typeface="+mn-ea"/>
              </a:rPr>
              <a:t>偶</a:t>
            </a:r>
            <a:r>
              <a:rPr lang="zh-CN" altLang="en-US" sz="3600" b="1" dirty="0">
                <a:latin typeface="+mn-ea"/>
              </a:rPr>
              <a:t>然有一个祭司从这条路下来，看见他就从那边过去了。 </a:t>
            </a:r>
            <a:r>
              <a:rPr lang="zh-CN" altLang="en-US" sz="3600" b="1" dirty="0" smtClean="0">
                <a:latin typeface="+mn-ea"/>
              </a:rPr>
              <a:t>又</a:t>
            </a:r>
            <a:r>
              <a:rPr lang="zh-CN" altLang="en-US" sz="3600" b="1" dirty="0">
                <a:latin typeface="+mn-ea"/>
              </a:rPr>
              <a:t>有一个利未人来到这地方，看见他，也照样从那边过去了。 </a:t>
            </a:r>
            <a:r>
              <a:rPr lang="zh-CN" altLang="en-US" sz="3600" b="1" dirty="0" smtClean="0">
                <a:latin typeface="+mn-ea"/>
              </a:rPr>
              <a:t>惟</a:t>
            </a:r>
            <a:r>
              <a:rPr lang="zh-CN" altLang="en-US" sz="3600" b="1" dirty="0">
                <a:latin typeface="+mn-ea"/>
              </a:rPr>
              <a:t>有一个撒玛利亚人行路来到那里，看见他就动了慈</a:t>
            </a:r>
            <a:r>
              <a:rPr lang="zh-CN" altLang="en-US" sz="3600" b="1" dirty="0" smtClean="0">
                <a:latin typeface="+mn-ea"/>
              </a:rPr>
              <a:t>心</a:t>
            </a:r>
            <a:r>
              <a:rPr lang="en-US" altLang="zh-CN" sz="3600" b="1" dirty="0" smtClean="0">
                <a:latin typeface="+mn-ea"/>
              </a:rPr>
              <a:t>, …			</a:t>
            </a:r>
            <a:r>
              <a:rPr lang="zh-CN" altLang="en-US" sz="3600" b="1" dirty="0" smtClean="0">
                <a:latin typeface="+mn-ea"/>
              </a:rPr>
              <a:t>路 </a:t>
            </a:r>
            <a:r>
              <a:rPr lang="en-US" altLang="zh-CN" sz="3600" b="1" dirty="0" smtClean="0">
                <a:latin typeface="+mn-ea"/>
              </a:rPr>
              <a:t>10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30-33</a:t>
            </a:r>
            <a:endParaRPr lang="zh-CN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6101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好撒玛利亚人的故事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两个祭司路过看见，都没有救这个可怜的犹太人。</a:t>
            </a:r>
            <a:endParaRPr lang="en-US" altLang="zh-CN" sz="3600" b="1" dirty="0" smtClean="0"/>
          </a:p>
          <a:p>
            <a:r>
              <a:rPr lang="zh-CN" altLang="en-US" sz="3600" b="1" dirty="0"/>
              <a:t>因</a:t>
            </a:r>
            <a:r>
              <a:rPr lang="zh-CN" altLang="en-US" sz="3600" b="1" dirty="0" smtClean="0"/>
              <a:t>为祭司碰了死人，就算不洁净。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但一个外邦人却救了这人。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小悦悦的故事。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2004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网上反应激烈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“中国到了最缺德的时候”。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“中华民族到了最危险的时候”。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有</a:t>
            </a:r>
            <a:r>
              <a:rPr lang="zh-CN" altLang="en-US" sz="3600" b="1" dirty="0" smtClean="0">
                <a:latin typeface="+mn-ea"/>
              </a:rPr>
              <a:t>人说，是因为救人，可能会被诬告。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隐藏的摄像机。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如果是你我，会救小悦悦吗？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7598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zh-CN" altLang="en-US" b="1" dirty="0" smtClean="0"/>
              <a:t>灵祭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我们是祭司</a:t>
            </a:r>
            <a:r>
              <a:rPr lang="zh-CN" altLang="en-US" sz="3600" b="1" dirty="0" smtClean="0"/>
              <a:t>，献的是灵祭。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去碰一个要死的人，不但不会不洁净，还会</a:t>
            </a:r>
            <a:r>
              <a:rPr lang="zh-CN" altLang="en-US" sz="3600" b="1" dirty="0"/>
              <a:t>是“神所悦纳的灵</a:t>
            </a:r>
            <a:r>
              <a:rPr lang="zh-CN" altLang="en-US" sz="3600" b="1" dirty="0" smtClean="0"/>
              <a:t>祭”。</a:t>
            </a:r>
            <a:endParaRPr lang="en-US" altLang="zh-CN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33860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我们愿意冒着被诬告的危险，去救人吗</a:t>
            </a:r>
            <a:r>
              <a:rPr lang="zh-CN" altLang="en-US" sz="3600" b="1" dirty="0" smtClean="0">
                <a:latin typeface="+mn-ea"/>
              </a:rPr>
              <a:t>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如</a:t>
            </a:r>
            <a:r>
              <a:rPr lang="zh-CN" altLang="en-US" sz="3600" b="1" dirty="0" smtClean="0">
                <a:latin typeface="+mn-ea"/>
              </a:rPr>
              <a:t>果愿意，你就是一个献灵祭的祭司。</a:t>
            </a:r>
            <a:endParaRPr lang="zh-CN" altLang="en-US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但你们若因行善受苦，能忍耐，这在神看是可喜爱的。 		彼前</a:t>
            </a:r>
            <a:r>
              <a:rPr lang="en-US" altLang="zh-CN" sz="3600" b="1" dirty="0">
                <a:latin typeface="+mn-ea"/>
              </a:rPr>
              <a:t>2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20</a:t>
            </a: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064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"/>
            <a:ext cx="8229600" cy="32766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能忍耐，是要靠耶稣。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藉</a:t>
            </a:r>
            <a:r>
              <a:rPr lang="zh-CN" altLang="en-US" sz="3600" b="1" dirty="0">
                <a:latin typeface="+mn-ea"/>
              </a:rPr>
              <a:t>著</a:t>
            </a:r>
            <a:r>
              <a:rPr lang="zh-CN" altLang="en-US" sz="3600" b="1" dirty="0" smtClean="0">
                <a:latin typeface="+mn-ea"/>
              </a:rPr>
              <a:t>耶稣</a:t>
            </a:r>
            <a:r>
              <a:rPr lang="zh-CN" altLang="en-US" sz="3600" b="1" dirty="0">
                <a:latin typeface="+mn-ea"/>
              </a:rPr>
              <a:t>基督奉献神所悦纳的灵祭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并且不用山羊和牛犊的血，乃用自己的血，只一次进入圣所，成了永远赎罪的事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来 </a:t>
            </a:r>
            <a:r>
              <a:rPr lang="en-US" altLang="zh-CN" sz="3600" b="1" dirty="0" smtClean="0">
                <a:latin typeface="+mn-ea"/>
              </a:rPr>
              <a:t>9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12</a:t>
            </a:r>
          </a:p>
          <a:p>
            <a:pPr marL="0" indent="0">
              <a:buNone/>
            </a:pPr>
            <a:endParaRPr lang="en-US" sz="3600" b="1" dirty="0">
              <a:latin typeface="+mn-ea"/>
            </a:endParaRPr>
          </a:p>
        </p:txBody>
      </p:sp>
      <p:pic>
        <p:nvPicPr>
          <p:cNvPr id="4" name="Picture 4" descr="Cross as al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76600"/>
            <a:ext cx="6858000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43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zh-CN" altLang="en-US" b="1" dirty="0" smtClean="0"/>
              <a:t>今天的信息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拆毁与建造。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从心开始，从神的话语开始。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与主同行，必尝主恩的滋味。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愿付代价，能忍耐。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献神所悦纳的灵祭。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1765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所以，你们既除去一切的恶毒（或作阴毒</a:t>
            </a:r>
            <a:r>
              <a:rPr lang="zh-CN" altLang="en-US" sz="3600" b="1" dirty="0">
                <a:latin typeface="+mn-ea"/>
              </a:rPr>
              <a:t>）、诡</a:t>
            </a:r>
            <a:r>
              <a:rPr lang="zh-CN" altLang="en-US" sz="3600" b="1" dirty="0" smtClean="0">
                <a:latin typeface="+mn-ea"/>
              </a:rPr>
              <a:t>诈，并假善、嫉妒，和一切毁谤的话， 就要爱慕那纯净的灵奶，像才生的婴孩爱慕奶一样，叫你们因此渐长，以致得救。 你们若尝过主恩的滋味，就必如此。 主乃活石，固然是被人所弃的，却是被神所拣选、所宝贵的。 你们来到主面前，也就像活石，被建造成为灵宫，作圣洁的祭司，藉著耶稣基督奉献神所悦纳的灵祭。 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彼前 </a:t>
            </a:r>
            <a:r>
              <a:rPr lang="en-US" altLang="zh-CN" sz="3600" b="1" dirty="0" smtClean="0">
                <a:latin typeface="+mn-ea"/>
              </a:rPr>
              <a:t>2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1-5</a:t>
            </a:r>
            <a:endParaRPr lang="zh-CN" alt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2965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灵祭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</a:rPr>
              <a:t>我们都是祭司。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>
                <a:latin typeface="+mn-ea"/>
              </a:rPr>
              <a:t>祭</a:t>
            </a:r>
            <a:r>
              <a:rPr lang="zh-CN" altLang="en-US" sz="4000" b="1" dirty="0" smtClean="0">
                <a:latin typeface="+mn-ea"/>
              </a:rPr>
              <a:t>司要献祭。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>
                <a:latin typeface="+mn-ea"/>
              </a:rPr>
              <a:t>新</a:t>
            </a:r>
            <a:r>
              <a:rPr lang="zh-CN" altLang="en-US" sz="4000" b="1" dirty="0" smtClean="0">
                <a:latin typeface="+mn-ea"/>
              </a:rPr>
              <a:t>约教会献的是灵祭。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>
                <a:latin typeface="+mn-ea"/>
              </a:rPr>
              <a:t>什麽是灵祭？</a:t>
            </a:r>
            <a:endParaRPr lang="en-US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424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zh-CN" altLang="en-US" b="1" dirty="0" smtClean="0"/>
              <a:t>祭司要洁净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也要取些公牛的血，用指头弹在施恩座的东面，又在施恩座的前面弹血七次。 </a:t>
            </a:r>
            <a:r>
              <a:rPr lang="en-US" altLang="zh-CN" sz="3600" b="1" dirty="0" smtClean="0"/>
              <a:t>				</a:t>
            </a:r>
            <a:r>
              <a:rPr lang="zh-CN" altLang="en-US" sz="3600" b="1" dirty="0" smtClean="0"/>
              <a:t>利未记 </a:t>
            </a:r>
            <a:r>
              <a:rPr lang="en-US" altLang="zh-CN" sz="3600" b="1" dirty="0" smtClean="0">
                <a:latin typeface="+mn-ea"/>
              </a:rPr>
              <a:t>16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14</a:t>
            </a:r>
            <a:endParaRPr lang="zh-CN" altLang="en-US" sz="3600" b="1" dirty="0">
              <a:latin typeface="+mn-ea"/>
            </a:endParaRPr>
          </a:p>
          <a:p>
            <a:r>
              <a:rPr lang="zh-CN" altLang="en-US" sz="3600" b="1" dirty="0" smtClean="0"/>
              <a:t>旧约祭司的洁净礼，非常麻烦。是外在的。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但新约祭司的洁净，是内在的。</a:t>
            </a:r>
            <a:endParaRPr lang="en-US" altLang="zh-CN" sz="3600" b="1" dirty="0" smtClean="0"/>
          </a:p>
          <a:p>
            <a:r>
              <a:rPr lang="zh-CN" altLang="en-US" sz="3600" b="1" dirty="0"/>
              <a:t>不</a:t>
            </a:r>
            <a:r>
              <a:rPr lang="zh-CN" altLang="en-US" sz="3600" b="1" dirty="0" smtClean="0"/>
              <a:t>比旧约容易。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5680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>
                <a:latin typeface="+mn-ea"/>
              </a:rPr>
              <a:t>灵祭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4000" b="1" dirty="0" smtClean="0"/>
              <a:t>消极的“除去”。要拆毁。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/>
              <a:t>积</a:t>
            </a:r>
            <a:r>
              <a:rPr lang="zh-CN" altLang="en-US" sz="4000" b="1" dirty="0" smtClean="0"/>
              <a:t>极的“</a:t>
            </a:r>
            <a:r>
              <a:rPr lang="zh-CN" altLang="en-US" sz="4000" b="1" dirty="0" smtClean="0">
                <a:latin typeface="+mn-ea"/>
              </a:rPr>
              <a:t>就要”。要建立。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0715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zh-CN" altLang="en-US" b="1" dirty="0" smtClean="0"/>
              <a:t>需要拆毁的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</a:rPr>
              <a:t>恶毒、诡诈，并假善、嫉妒，和一切毁谤的话。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>
                <a:latin typeface="+mn-ea"/>
              </a:rPr>
              <a:t>恶毒（或作阴毒）、诡诈。里面的，看不见。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>
                <a:latin typeface="+mn-ea"/>
              </a:rPr>
              <a:t>假善、嫉妒。外面的，但看不见。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>
                <a:latin typeface="+mn-ea"/>
              </a:rPr>
              <a:t>一切毁谤的话。外面的，也看得见。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849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需要建立的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</a:rPr>
              <a:t>爱慕灵奶。原文是“神话语的奶”。</a:t>
            </a:r>
            <a:endParaRPr lang="en-US" altLang="zh-CN" sz="4000" b="1" dirty="0" smtClean="0">
              <a:latin typeface="+mn-ea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Milk of the word</a:t>
            </a:r>
            <a:r>
              <a:rPr lang="zh-CN" altLang="en-US" sz="4000" dirty="0" smtClean="0">
                <a:latin typeface="Georgia"/>
              </a:rPr>
              <a:t>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>
                <a:latin typeface="+mn-ea"/>
              </a:rPr>
              <a:t>“得救”，原文是“长大”的意思。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>
                <a:latin typeface="+mn-ea"/>
              </a:rPr>
              <a:t>初</a:t>
            </a:r>
            <a:r>
              <a:rPr lang="zh-CN" altLang="en-US" sz="4000" b="1" dirty="0" smtClean="0">
                <a:latin typeface="+mn-ea"/>
              </a:rPr>
              <a:t>代的信徒多是得救不久，是新基督徒。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>
                <a:latin typeface="+mn-ea"/>
              </a:rPr>
              <a:t>最需要的是神的话语，就是圣经。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034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生命的改变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</a:rPr>
              <a:t>除去的是毁谤的话。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>
                <a:latin typeface="+mn-ea"/>
              </a:rPr>
              <a:t>要建立的是神的话（灵奶）。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>
                <a:latin typeface="+mn-ea"/>
              </a:rPr>
              <a:t>毁谤的</a:t>
            </a:r>
            <a:r>
              <a:rPr lang="zh-CN" altLang="en-US" sz="4000" b="1" dirty="0" smtClean="0">
                <a:latin typeface="+mn-ea"/>
              </a:rPr>
              <a:t>话是从里面的老我出来的。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>
                <a:latin typeface="+mn-ea"/>
              </a:rPr>
              <a:t>神的</a:t>
            </a:r>
            <a:r>
              <a:rPr lang="zh-CN" altLang="en-US" sz="4000" b="1" dirty="0" smtClean="0">
                <a:latin typeface="+mn-ea"/>
              </a:rPr>
              <a:t>话是从外面圣洁的神进来的。</a:t>
            </a:r>
            <a:endParaRPr lang="en-US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3301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两个比喻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</a:rPr>
              <a:t>婴孩 </a:t>
            </a:r>
            <a:r>
              <a:rPr lang="en-US" altLang="zh-CN" sz="4000" b="1" dirty="0" smtClean="0">
                <a:latin typeface="+mn-ea"/>
              </a:rPr>
              <a:t>– </a:t>
            </a:r>
            <a:r>
              <a:rPr lang="zh-CN" altLang="en-US" sz="4000" b="1" dirty="0" smtClean="0">
                <a:latin typeface="+mn-ea"/>
              </a:rPr>
              <a:t>需要吃奶。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>
                <a:latin typeface="+mn-ea"/>
              </a:rPr>
              <a:t>建房 </a:t>
            </a:r>
            <a:r>
              <a:rPr lang="en-US" altLang="zh-CN" sz="4000" b="1" dirty="0" smtClean="0">
                <a:latin typeface="+mn-ea"/>
              </a:rPr>
              <a:t>– </a:t>
            </a:r>
            <a:r>
              <a:rPr lang="zh-CN" altLang="en-US" sz="4000" b="1" dirty="0" smtClean="0">
                <a:latin typeface="+mn-ea"/>
              </a:rPr>
              <a:t>需要石头。</a:t>
            </a:r>
            <a:endParaRPr lang="en-US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0551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9037</TotalTime>
  <Words>1139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作圣洁的祭司</vt:lpstr>
      <vt:lpstr>PowerPoint Presentation</vt:lpstr>
      <vt:lpstr>灵祭</vt:lpstr>
      <vt:lpstr>祭司要洁净</vt:lpstr>
      <vt:lpstr>灵祭</vt:lpstr>
      <vt:lpstr>需要拆毁的</vt:lpstr>
      <vt:lpstr>需要建立的</vt:lpstr>
      <vt:lpstr>生命的改变</vt:lpstr>
      <vt:lpstr>两个比喻</vt:lpstr>
      <vt:lpstr>婴孩</vt:lpstr>
      <vt:lpstr>建房（宫）</vt:lpstr>
      <vt:lpstr>我们也要像活石</vt:lpstr>
      <vt:lpstr>PowerPoint Presentation</vt:lpstr>
      <vt:lpstr>好撒玛利亚人的故事</vt:lpstr>
      <vt:lpstr>网上反应激烈</vt:lpstr>
      <vt:lpstr>灵祭</vt:lpstr>
      <vt:lpstr>PowerPoint Presentation</vt:lpstr>
      <vt:lpstr>PowerPoint Presentation</vt:lpstr>
      <vt:lpstr>今天的信息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作圣洁的祭司</dc:title>
  <dc:creator>Leaf</dc:creator>
  <cp:lastModifiedBy>Leaf</cp:lastModifiedBy>
  <cp:revision>37</cp:revision>
  <dcterms:created xsi:type="dcterms:W3CDTF">2011-12-24T03:45:41Z</dcterms:created>
  <dcterms:modified xsi:type="dcterms:W3CDTF">2012-01-08T14:11:18Z</dcterms:modified>
</cp:coreProperties>
</file>